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0" r:id="rId4"/>
    <p:sldId id="271" r:id="rId5"/>
    <p:sldId id="270" r:id="rId6"/>
    <p:sldId id="267" r:id="rId7"/>
    <p:sldId id="303" r:id="rId8"/>
    <p:sldId id="261" r:id="rId9"/>
    <p:sldId id="289" r:id="rId10"/>
    <p:sldId id="291" r:id="rId11"/>
    <p:sldId id="294" r:id="rId12"/>
    <p:sldId id="290" r:id="rId13"/>
    <p:sldId id="292" r:id="rId14"/>
    <p:sldId id="293" r:id="rId15"/>
    <p:sldId id="263" r:id="rId16"/>
    <p:sldId id="295" r:id="rId17"/>
    <p:sldId id="299" r:id="rId18"/>
    <p:sldId id="296" r:id="rId19"/>
    <p:sldId id="264" r:id="rId20"/>
    <p:sldId id="298" r:id="rId21"/>
    <p:sldId id="301" r:id="rId22"/>
    <p:sldId id="302" r:id="rId23"/>
    <p:sldId id="300" r:id="rId24"/>
    <p:sldId id="266" r:id="rId25"/>
    <p:sldId id="287" r:id="rId26"/>
    <p:sldId id="297" r:id="rId27"/>
    <p:sldId id="265" r:id="rId28"/>
    <p:sldId id="281" r:id="rId29"/>
    <p:sldId id="2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696A"/>
    <a:srgbClr val="00FFFF"/>
    <a:srgbClr val="990033"/>
    <a:srgbClr val="4ABA46"/>
    <a:srgbClr val="4BC174"/>
    <a:srgbClr val="00CC00"/>
    <a:srgbClr val="00CC99"/>
    <a:srgbClr val="00CC66"/>
    <a:srgbClr val="66FF99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000" autoAdjust="0"/>
  </p:normalViewPr>
  <p:slideViewPr>
    <p:cSldViewPr snapToGrid="0">
      <p:cViewPr varScale="1">
        <p:scale>
          <a:sx n="107" d="100"/>
          <a:sy n="107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CF5E90-671C-4722-BACB-04FDCE52184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011A375D-2871-416F-8491-C92C984A7B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Overview</a:t>
          </a:r>
        </a:p>
      </dgm:t>
    </dgm:pt>
    <dgm:pt modelId="{65A301C7-7513-42A8-ACE6-856C12CB60AB}" type="parTrans" cxnId="{8DFA3AA6-1DD3-4310-8B44-44DC65E0CCCC}">
      <dgm:prSet/>
      <dgm:spPr/>
      <dgm:t>
        <a:bodyPr/>
        <a:lstStyle/>
        <a:p>
          <a:endParaRPr lang="en-US"/>
        </a:p>
      </dgm:t>
    </dgm:pt>
    <dgm:pt modelId="{5BEC9459-A847-4C04-B24C-268107EE3757}" type="sibTrans" cxnId="{8DFA3AA6-1DD3-4310-8B44-44DC65E0CC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A22E1F-130C-41C4-91F9-1976D1279D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Hardships</a:t>
          </a:r>
        </a:p>
      </dgm:t>
    </dgm:pt>
    <dgm:pt modelId="{28A7AC99-A90D-49E2-8BC6-88CCE4F0141F}" type="parTrans" cxnId="{C3A15F9B-85DC-4345-8BA3-4BF4B5A067D9}">
      <dgm:prSet/>
      <dgm:spPr/>
      <dgm:t>
        <a:bodyPr/>
        <a:lstStyle/>
        <a:p>
          <a:endParaRPr lang="en-US"/>
        </a:p>
      </dgm:t>
    </dgm:pt>
    <dgm:pt modelId="{8375B3E7-C737-4D93-8976-058F9BA6FBBB}" type="sibTrans" cxnId="{C3A15F9B-85DC-4345-8BA3-4BF4B5A067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AA49D3-D4A5-4750-AE5D-AA87A326E2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Backend</a:t>
          </a:r>
        </a:p>
      </dgm:t>
    </dgm:pt>
    <dgm:pt modelId="{268CCE14-B918-4092-9CEA-0BDAF6B155CA}" type="parTrans" cxnId="{BDCD4A3A-6474-4E63-99BA-60A157E54923}">
      <dgm:prSet/>
      <dgm:spPr/>
      <dgm:t>
        <a:bodyPr/>
        <a:lstStyle/>
        <a:p>
          <a:endParaRPr lang="en-US"/>
        </a:p>
      </dgm:t>
    </dgm:pt>
    <dgm:pt modelId="{46DE62CC-FED3-4764-9FC1-1F2D8B227609}" type="sibTrans" cxnId="{BDCD4A3A-6474-4E63-99BA-60A157E549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6A205C-DCA1-413D-AA0F-94CE012E3B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Frontend</a:t>
          </a:r>
        </a:p>
      </dgm:t>
    </dgm:pt>
    <dgm:pt modelId="{72C0D02E-B85E-431B-89A0-3CDF60BB44EB}" type="parTrans" cxnId="{F5C7C819-17D1-4234-A064-1503329D1DEC}">
      <dgm:prSet/>
      <dgm:spPr/>
      <dgm:t>
        <a:bodyPr/>
        <a:lstStyle/>
        <a:p>
          <a:endParaRPr lang="en-US"/>
        </a:p>
      </dgm:t>
    </dgm:pt>
    <dgm:pt modelId="{1DC5D405-D52B-486C-BDB8-508E79A3391C}" type="sibTrans" cxnId="{F5C7C819-17D1-4234-A064-1503329D1D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99D0A0-3486-4BB0-9000-8B34605729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Development process</a:t>
          </a:r>
        </a:p>
      </dgm:t>
    </dgm:pt>
    <dgm:pt modelId="{FB9A944E-1386-4487-8D81-F784827EECB9}" type="parTrans" cxnId="{AAF9FAA7-38F1-412A-B6B1-F4D20071C0F6}">
      <dgm:prSet/>
      <dgm:spPr/>
      <dgm:t>
        <a:bodyPr/>
        <a:lstStyle/>
        <a:p>
          <a:endParaRPr lang="en-US"/>
        </a:p>
      </dgm:t>
    </dgm:pt>
    <dgm:pt modelId="{C0E5C68E-CB46-4BB9-AB73-9AFF2DF6D4F8}" type="sibTrans" cxnId="{AAF9FAA7-38F1-412A-B6B1-F4D20071C0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AC7A56-8397-4DD0-BD04-A94CF9AF63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Lessons Learned</a:t>
          </a:r>
        </a:p>
      </dgm:t>
    </dgm:pt>
    <dgm:pt modelId="{23BD5443-4003-4DA4-9B7D-C9256D2D71E6}" type="parTrans" cxnId="{A431C6E6-1078-4382-AD74-69634DBC9D44}">
      <dgm:prSet/>
      <dgm:spPr/>
      <dgm:t>
        <a:bodyPr/>
        <a:lstStyle/>
        <a:p>
          <a:endParaRPr lang="en-US"/>
        </a:p>
      </dgm:t>
    </dgm:pt>
    <dgm:pt modelId="{245BA388-613E-4A03-89DF-6AC53FAC96F0}" type="sibTrans" cxnId="{A431C6E6-1078-4382-AD74-69634DBC9D44}">
      <dgm:prSet/>
      <dgm:spPr/>
      <dgm:t>
        <a:bodyPr/>
        <a:lstStyle/>
        <a:p>
          <a:endParaRPr lang="en-US"/>
        </a:p>
      </dgm:t>
    </dgm:pt>
    <dgm:pt modelId="{4EABEE99-257F-425E-9592-10DEAEB63EAE}" type="pres">
      <dgm:prSet presAssocID="{1DCF5E90-671C-4722-BACB-04FDCE52184C}" presName="root" presStyleCnt="0">
        <dgm:presLayoutVars>
          <dgm:dir/>
          <dgm:resizeHandles val="exact"/>
        </dgm:presLayoutVars>
      </dgm:prSet>
      <dgm:spPr/>
    </dgm:pt>
    <dgm:pt modelId="{55B9D0DB-724F-471B-B1E2-A1C5CE17A91D}" type="pres">
      <dgm:prSet presAssocID="{1DCF5E90-671C-4722-BACB-04FDCE52184C}" presName="container" presStyleCnt="0">
        <dgm:presLayoutVars>
          <dgm:dir/>
          <dgm:resizeHandles val="exact"/>
        </dgm:presLayoutVars>
      </dgm:prSet>
      <dgm:spPr/>
    </dgm:pt>
    <dgm:pt modelId="{EB92A7FC-C9CD-473A-BC08-0C2CD0974F01}" type="pres">
      <dgm:prSet presAssocID="{011A375D-2871-416F-8491-C92C984A7B73}" presName="compNode" presStyleCnt="0"/>
      <dgm:spPr/>
    </dgm:pt>
    <dgm:pt modelId="{B88E3DA6-A965-44E9-B4AE-C6BCD26F3F70}" type="pres">
      <dgm:prSet presAssocID="{011A375D-2871-416F-8491-C92C984A7B73}" presName="iconBgRect" presStyleLbl="bgShp" presStyleIdx="0" presStyleCnt="6"/>
      <dgm:spPr/>
    </dgm:pt>
    <dgm:pt modelId="{5B79FE84-E444-45E1-8029-69FA95A66B3D}" type="pres">
      <dgm:prSet presAssocID="{011A375D-2871-416F-8491-C92C984A7B7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교사"/>
        </a:ext>
      </dgm:extLst>
    </dgm:pt>
    <dgm:pt modelId="{A65A0F0C-6934-4B44-9EF3-670F9BA6F41D}" type="pres">
      <dgm:prSet presAssocID="{011A375D-2871-416F-8491-C92C984A7B73}" presName="spaceRect" presStyleCnt="0"/>
      <dgm:spPr/>
    </dgm:pt>
    <dgm:pt modelId="{C3BE7FD0-6AA3-4193-9980-CCFABE00B15E}" type="pres">
      <dgm:prSet presAssocID="{011A375D-2871-416F-8491-C92C984A7B73}" presName="textRect" presStyleLbl="revTx" presStyleIdx="0" presStyleCnt="6">
        <dgm:presLayoutVars>
          <dgm:chMax val="1"/>
          <dgm:chPref val="1"/>
        </dgm:presLayoutVars>
      </dgm:prSet>
      <dgm:spPr/>
    </dgm:pt>
    <dgm:pt modelId="{F5FF289F-25BE-4CBA-A7D7-10472B482F7A}" type="pres">
      <dgm:prSet presAssocID="{5BEC9459-A847-4C04-B24C-268107EE3757}" presName="sibTrans" presStyleLbl="sibTrans2D1" presStyleIdx="0" presStyleCnt="0"/>
      <dgm:spPr/>
    </dgm:pt>
    <dgm:pt modelId="{7501114E-6F7D-4BB1-9F20-7BF349D87803}" type="pres">
      <dgm:prSet presAssocID="{DAA22E1F-130C-41C4-91F9-1976D1279DF0}" presName="compNode" presStyleCnt="0"/>
      <dgm:spPr/>
    </dgm:pt>
    <dgm:pt modelId="{9F9DED6E-7D00-4B5A-810A-92A60D3E05DF}" type="pres">
      <dgm:prSet presAssocID="{DAA22E1F-130C-41C4-91F9-1976D1279DF0}" presName="iconBgRect" presStyleLbl="bgShp" presStyleIdx="1" presStyleCnt="6"/>
      <dgm:spPr/>
    </dgm:pt>
    <dgm:pt modelId="{485A680B-1B48-4A86-B501-385ED9604FEF}" type="pres">
      <dgm:prSet presAssocID="{DAA22E1F-130C-41C4-91F9-1976D1279DF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실행"/>
        </a:ext>
      </dgm:extLst>
    </dgm:pt>
    <dgm:pt modelId="{D57D94E4-69A8-4924-8767-8B9A8BB680FB}" type="pres">
      <dgm:prSet presAssocID="{DAA22E1F-130C-41C4-91F9-1976D1279DF0}" presName="spaceRect" presStyleCnt="0"/>
      <dgm:spPr/>
    </dgm:pt>
    <dgm:pt modelId="{0380ED0D-5B99-4DA4-B719-820B83FF1D6D}" type="pres">
      <dgm:prSet presAssocID="{DAA22E1F-130C-41C4-91F9-1976D1279DF0}" presName="textRect" presStyleLbl="revTx" presStyleIdx="1" presStyleCnt="6">
        <dgm:presLayoutVars>
          <dgm:chMax val="1"/>
          <dgm:chPref val="1"/>
        </dgm:presLayoutVars>
      </dgm:prSet>
      <dgm:spPr/>
    </dgm:pt>
    <dgm:pt modelId="{76509D2B-BC55-4B32-9E85-A32D564070D5}" type="pres">
      <dgm:prSet presAssocID="{8375B3E7-C737-4D93-8976-058F9BA6FBBB}" presName="sibTrans" presStyleLbl="sibTrans2D1" presStyleIdx="0" presStyleCnt="0"/>
      <dgm:spPr/>
    </dgm:pt>
    <dgm:pt modelId="{C57E9E90-37D3-4CAB-A91F-6F15F953DA9C}" type="pres">
      <dgm:prSet presAssocID="{85AA49D3-D4A5-4750-AE5D-AA87A326E2BE}" presName="compNode" presStyleCnt="0"/>
      <dgm:spPr/>
    </dgm:pt>
    <dgm:pt modelId="{B5CB4EB6-392A-4170-A9E2-F5422CD8531D}" type="pres">
      <dgm:prSet presAssocID="{85AA49D3-D4A5-4750-AE5D-AA87A326E2BE}" presName="iconBgRect" presStyleLbl="bgShp" presStyleIdx="2" presStyleCnt="6"/>
      <dgm:spPr/>
    </dgm:pt>
    <dgm:pt modelId="{32C72936-A435-427B-872F-6D90746C49D9}" type="pres">
      <dgm:prSet presAssocID="{85AA49D3-D4A5-4750-AE5D-AA87A326E2B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46ABBA3-ABBE-4673-85A5-73D24C1D818F}" type="pres">
      <dgm:prSet presAssocID="{85AA49D3-D4A5-4750-AE5D-AA87A326E2BE}" presName="spaceRect" presStyleCnt="0"/>
      <dgm:spPr/>
    </dgm:pt>
    <dgm:pt modelId="{08C923BC-B52D-4E17-9B52-37FD94F1F855}" type="pres">
      <dgm:prSet presAssocID="{85AA49D3-D4A5-4750-AE5D-AA87A326E2BE}" presName="textRect" presStyleLbl="revTx" presStyleIdx="2" presStyleCnt="6">
        <dgm:presLayoutVars>
          <dgm:chMax val="1"/>
          <dgm:chPref val="1"/>
        </dgm:presLayoutVars>
      </dgm:prSet>
      <dgm:spPr/>
    </dgm:pt>
    <dgm:pt modelId="{AD28738E-1ACA-4769-8DF5-3ACCCBE075D3}" type="pres">
      <dgm:prSet presAssocID="{46DE62CC-FED3-4764-9FC1-1F2D8B227609}" presName="sibTrans" presStyleLbl="sibTrans2D1" presStyleIdx="0" presStyleCnt="0"/>
      <dgm:spPr/>
    </dgm:pt>
    <dgm:pt modelId="{66F1A7AB-FFC6-4EB8-85E8-5A7A27677F1F}" type="pres">
      <dgm:prSet presAssocID="{776A205C-DCA1-413D-AA0F-94CE012E3BD4}" presName="compNode" presStyleCnt="0"/>
      <dgm:spPr/>
    </dgm:pt>
    <dgm:pt modelId="{D2A6073C-FC61-4129-80B2-4D2D46182A1A}" type="pres">
      <dgm:prSet presAssocID="{776A205C-DCA1-413D-AA0F-94CE012E3BD4}" presName="iconBgRect" presStyleLbl="bgShp" presStyleIdx="3" presStyleCnt="6"/>
      <dgm:spPr/>
    </dgm:pt>
    <dgm:pt modelId="{4CF1E71B-56D3-47C7-8FEE-3C07EC032911}" type="pres">
      <dgm:prSet presAssocID="{776A205C-DCA1-413D-AA0F-94CE012E3BD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79B567C-E0FF-457E-B2A6-C7F54F706E6F}" type="pres">
      <dgm:prSet presAssocID="{776A205C-DCA1-413D-AA0F-94CE012E3BD4}" presName="spaceRect" presStyleCnt="0"/>
      <dgm:spPr/>
    </dgm:pt>
    <dgm:pt modelId="{8D8734DD-A8C1-4C84-A155-F88BC1E44E51}" type="pres">
      <dgm:prSet presAssocID="{776A205C-DCA1-413D-AA0F-94CE012E3BD4}" presName="textRect" presStyleLbl="revTx" presStyleIdx="3" presStyleCnt="6">
        <dgm:presLayoutVars>
          <dgm:chMax val="1"/>
          <dgm:chPref val="1"/>
        </dgm:presLayoutVars>
      </dgm:prSet>
      <dgm:spPr/>
    </dgm:pt>
    <dgm:pt modelId="{3283612F-C499-4A71-A798-630DA249ECC2}" type="pres">
      <dgm:prSet presAssocID="{1DC5D405-D52B-486C-BDB8-508E79A3391C}" presName="sibTrans" presStyleLbl="sibTrans2D1" presStyleIdx="0" presStyleCnt="0"/>
      <dgm:spPr/>
    </dgm:pt>
    <dgm:pt modelId="{DEC6323C-D162-4206-BA0F-87B3EEFBA3A1}" type="pres">
      <dgm:prSet presAssocID="{0399D0A0-3486-4BB0-9000-8B346057296B}" presName="compNode" presStyleCnt="0"/>
      <dgm:spPr/>
    </dgm:pt>
    <dgm:pt modelId="{2530F9A2-9542-40AD-97AE-4D78105D776A}" type="pres">
      <dgm:prSet presAssocID="{0399D0A0-3486-4BB0-9000-8B346057296B}" presName="iconBgRect" presStyleLbl="bgShp" presStyleIdx="4" presStyleCnt="6"/>
      <dgm:spPr/>
    </dgm:pt>
    <dgm:pt modelId="{38B07DA9-4A50-41FE-B5D1-CD158C962133}" type="pres">
      <dgm:prSet presAssocID="{0399D0A0-3486-4BB0-9000-8B346057296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2AC81A29-AE0D-4271-B2D4-FE49CB7F3D65}" type="pres">
      <dgm:prSet presAssocID="{0399D0A0-3486-4BB0-9000-8B346057296B}" presName="spaceRect" presStyleCnt="0"/>
      <dgm:spPr/>
    </dgm:pt>
    <dgm:pt modelId="{146C06EF-5966-44B2-9124-B47452EC3114}" type="pres">
      <dgm:prSet presAssocID="{0399D0A0-3486-4BB0-9000-8B346057296B}" presName="textRect" presStyleLbl="revTx" presStyleIdx="4" presStyleCnt="6">
        <dgm:presLayoutVars>
          <dgm:chMax val="1"/>
          <dgm:chPref val="1"/>
        </dgm:presLayoutVars>
      </dgm:prSet>
      <dgm:spPr/>
    </dgm:pt>
    <dgm:pt modelId="{C4544EBA-FDDE-461A-B19B-A3BAB299669B}" type="pres">
      <dgm:prSet presAssocID="{C0E5C68E-CB46-4BB9-AB73-9AFF2DF6D4F8}" presName="sibTrans" presStyleLbl="sibTrans2D1" presStyleIdx="0" presStyleCnt="0"/>
      <dgm:spPr/>
    </dgm:pt>
    <dgm:pt modelId="{4B9EAD14-51AE-434B-80F0-898333BEEDBB}" type="pres">
      <dgm:prSet presAssocID="{13AC7A56-8397-4DD0-BD04-A94CF9AF6332}" presName="compNode" presStyleCnt="0"/>
      <dgm:spPr/>
    </dgm:pt>
    <dgm:pt modelId="{F9D24CDD-1F2E-418D-AE7F-965DEF21D3A3}" type="pres">
      <dgm:prSet presAssocID="{13AC7A56-8397-4DD0-BD04-A94CF9AF6332}" presName="iconBgRect" presStyleLbl="bgShp" presStyleIdx="5" presStyleCnt="6"/>
      <dgm:spPr>
        <a:solidFill>
          <a:srgbClr val="FB696A"/>
        </a:solidFill>
      </dgm:spPr>
    </dgm:pt>
    <dgm:pt modelId="{9551AA1E-DC9D-4CC2-A674-3D5A1B8F3859}" type="pres">
      <dgm:prSet presAssocID="{13AC7A56-8397-4DD0-BD04-A94CF9AF633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펼쳐진 책"/>
        </a:ext>
      </dgm:extLst>
    </dgm:pt>
    <dgm:pt modelId="{0F32424B-D163-4573-951F-D7DFF1798683}" type="pres">
      <dgm:prSet presAssocID="{13AC7A56-8397-4DD0-BD04-A94CF9AF6332}" presName="spaceRect" presStyleCnt="0"/>
      <dgm:spPr/>
    </dgm:pt>
    <dgm:pt modelId="{8E229C27-204D-479B-A35D-E8E58B2D3EB2}" type="pres">
      <dgm:prSet presAssocID="{13AC7A56-8397-4DD0-BD04-A94CF9AF633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9487208-D0E2-4AEA-8204-339E4CD437D0}" type="presOf" srcId="{1DC5D405-D52B-486C-BDB8-508E79A3391C}" destId="{3283612F-C499-4A71-A798-630DA249ECC2}" srcOrd="0" destOrd="0" presId="urn:microsoft.com/office/officeart/2018/2/layout/IconCircleList"/>
    <dgm:cxn modelId="{F5C7C819-17D1-4234-A064-1503329D1DEC}" srcId="{1DCF5E90-671C-4722-BACB-04FDCE52184C}" destId="{776A205C-DCA1-413D-AA0F-94CE012E3BD4}" srcOrd="3" destOrd="0" parTransId="{72C0D02E-B85E-431B-89A0-3CDF60BB44EB}" sibTransId="{1DC5D405-D52B-486C-BDB8-508E79A3391C}"/>
    <dgm:cxn modelId="{8848F528-E829-43E9-8C5C-2D883B95D632}" type="presOf" srcId="{46DE62CC-FED3-4764-9FC1-1F2D8B227609}" destId="{AD28738E-1ACA-4769-8DF5-3ACCCBE075D3}" srcOrd="0" destOrd="0" presId="urn:microsoft.com/office/officeart/2018/2/layout/IconCircleList"/>
    <dgm:cxn modelId="{643D5B2A-4A3A-41FB-86A4-D5E49A1AD31B}" type="presOf" srcId="{8375B3E7-C737-4D93-8976-058F9BA6FBBB}" destId="{76509D2B-BC55-4B32-9E85-A32D564070D5}" srcOrd="0" destOrd="0" presId="urn:microsoft.com/office/officeart/2018/2/layout/IconCircleList"/>
    <dgm:cxn modelId="{E1F6B932-3159-4D02-95BC-84160F98CE59}" type="presOf" srcId="{5BEC9459-A847-4C04-B24C-268107EE3757}" destId="{F5FF289F-25BE-4CBA-A7D7-10472B482F7A}" srcOrd="0" destOrd="0" presId="urn:microsoft.com/office/officeart/2018/2/layout/IconCircleList"/>
    <dgm:cxn modelId="{BDCD4A3A-6474-4E63-99BA-60A157E54923}" srcId="{1DCF5E90-671C-4722-BACB-04FDCE52184C}" destId="{85AA49D3-D4A5-4750-AE5D-AA87A326E2BE}" srcOrd="2" destOrd="0" parTransId="{268CCE14-B918-4092-9CEA-0BDAF6B155CA}" sibTransId="{46DE62CC-FED3-4764-9FC1-1F2D8B227609}"/>
    <dgm:cxn modelId="{96DE7B3F-09CC-40A4-BB20-ACB0620B2E1A}" type="presOf" srcId="{1DCF5E90-671C-4722-BACB-04FDCE52184C}" destId="{4EABEE99-257F-425E-9592-10DEAEB63EAE}" srcOrd="0" destOrd="0" presId="urn:microsoft.com/office/officeart/2018/2/layout/IconCircleList"/>
    <dgm:cxn modelId="{DA2BE64A-9EBE-424C-ACB4-770B48B52281}" type="presOf" srcId="{DAA22E1F-130C-41C4-91F9-1976D1279DF0}" destId="{0380ED0D-5B99-4DA4-B719-820B83FF1D6D}" srcOrd="0" destOrd="0" presId="urn:microsoft.com/office/officeart/2018/2/layout/IconCircleList"/>
    <dgm:cxn modelId="{88CE3B71-C4E8-4D04-A7C9-8D0FB0608C6D}" type="presOf" srcId="{85AA49D3-D4A5-4750-AE5D-AA87A326E2BE}" destId="{08C923BC-B52D-4E17-9B52-37FD94F1F855}" srcOrd="0" destOrd="0" presId="urn:microsoft.com/office/officeart/2018/2/layout/IconCircleList"/>
    <dgm:cxn modelId="{21447C71-D876-4188-954E-5AA3407B94AF}" type="presOf" srcId="{C0E5C68E-CB46-4BB9-AB73-9AFF2DF6D4F8}" destId="{C4544EBA-FDDE-461A-B19B-A3BAB299669B}" srcOrd="0" destOrd="0" presId="urn:microsoft.com/office/officeart/2018/2/layout/IconCircleList"/>
    <dgm:cxn modelId="{21072B7E-E1FB-4C08-9ECC-02FF9E397B67}" type="presOf" srcId="{13AC7A56-8397-4DD0-BD04-A94CF9AF6332}" destId="{8E229C27-204D-479B-A35D-E8E58B2D3EB2}" srcOrd="0" destOrd="0" presId="urn:microsoft.com/office/officeart/2018/2/layout/IconCircleList"/>
    <dgm:cxn modelId="{C3A15F9B-85DC-4345-8BA3-4BF4B5A067D9}" srcId="{1DCF5E90-671C-4722-BACB-04FDCE52184C}" destId="{DAA22E1F-130C-41C4-91F9-1976D1279DF0}" srcOrd="1" destOrd="0" parTransId="{28A7AC99-A90D-49E2-8BC6-88CCE4F0141F}" sibTransId="{8375B3E7-C737-4D93-8976-058F9BA6FBBB}"/>
    <dgm:cxn modelId="{8DFA3AA6-1DD3-4310-8B44-44DC65E0CCCC}" srcId="{1DCF5E90-671C-4722-BACB-04FDCE52184C}" destId="{011A375D-2871-416F-8491-C92C984A7B73}" srcOrd="0" destOrd="0" parTransId="{65A301C7-7513-42A8-ACE6-856C12CB60AB}" sibTransId="{5BEC9459-A847-4C04-B24C-268107EE3757}"/>
    <dgm:cxn modelId="{AAF9FAA7-38F1-412A-B6B1-F4D20071C0F6}" srcId="{1DCF5E90-671C-4722-BACB-04FDCE52184C}" destId="{0399D0A0-3486-4BB0-9000-8B346057296B}" srcOrd="4" destOrd="0" parTransId="{FB9A944E-1386-4487-8D81-F784827EECB9}" sibTransId="{C0E5C68E-CB46-4BB9-AB73-9AFF2DF6D4F8}"/>
    <dgm:cxn modelId="{D4A897C0-E886-4485-9A24-065B7E709841}" type="presOf" srcId="{776A205C-DCA1-413D-AA0F-94CE012E3BD4}" destId="{8D8734DD-A8C1-4C84-A155-F88BC1E44E51}" srcOrd="0" destOrd="0" presId="urn:microsoft.com/office/officeart/2018/2/layout/IconCircleList"/>
    <dgm:cxn modelId="{52124EE0-9297-4380-9FD9-B2B314F30EEF}" type="presOf" srcId="{0399D0A0-3486-4BB0-9000-8B346057296B}" destId="{146C06EF-5966-44B2-9124-B47452EC3114}" srcOrd="0" destOrd="0" presId="urn:microsoft.com/office/officeart/2018/2/layout/IconCircleList"/>
    <dgm:cxn modelId="{A431C6E6-1078-4382-AD74-69634DBC9D44}" srcId="{1DCF5E90-671C-4722-BACB-04FDCE52184C}" destId="{13AC7A56-8397-4DD0-BD04-A94CF9AF6332}" srcOrd="5" destOrd="0" parTransId="{23BD5443-4003-4DA4-9B7D-C9256D2D71E6}" sibTransId="{245BA388-613E-4A03-89DF-6AC53FAC96F0}"/>
    <dgm:cxn modelId="{8EB863F0-CF4A-4F8B-99DD-36FBE4E02790}" type="presOf" srcId="{011A375D-2871-416F-8491-C92C984A7B73}" destId="{C3BE7FD0-6AA3-4193-9980-CCFABE00B15E}" srcOrd="0" destOrd="0" presId="urn:microsoft.com/office/officeart/2018/2/layout/IconCircleList"/>
    <dgm:cxn modelId="{4E918003-66A2-446A-A168-BC678757B239}" type="presParOf" srcId="{4EABEE99-257F-425E-9592-10DEAEB63EAE}" destId="{55B9D0DB-724F-471B-B1E2-A1C5CE17A91D}" srcOrd="0" destOrd="0" presId="urn:microsoft.com/office/officeart/2018/2/layout/IconCircleList"/>
    <dgm:cxn modelId="{FD171464-9E15-4754-9194-A83D9CF78DB9}" type="presParOf" srcId="{55B9D0DB-724F-471B-B1E2-A1C5CE17A91D}" destId="{EB92A7FC-C9CD-473A-BC08-0C2CD0974F01}" srcOrd="0" destOrd="0" presId="urn:microsoft.com/office/officeart/2018/2/layout/IconCircleList"/>
    <dgm:cxn modelId="{223038D2-86CE-4ED7-99AB-C7572FF094BF}" type="presParOf" srcId="{EB92A7FC-C9CD-473A-BC08-0C2CD0974F01}" destId="{B88E3DA6-A965-44E9-B4AE-C6BCD26F3F70}" srcOrd="0" destOrd="0" presId="urn:microsoft.com/office/officeart/2018/2/layout/IconCircleList"/>
    <dgm:cxn modelId="{9126EFDA-2A7A-41C1-B174-A8DA6C3B74CA}" type="presParOf" srcId="{EB92A7FC-C9CD-473A-BC08-0C2CD0974F01}" destId="{5B79FE84-E444-45E1-8029-69FA95A66B3D}" srcOrd="1" destOrd="0" presId="urn:microsoft.com/office/officeart/2018/2/layout/IconCircleList"/>
    <dgm:cxn modelId="{7270F831-8230-45C9-867E-3E379EA90054}" type="presParOf" srcId="{EB92A7FC-C9CD-473A-BC08-0C2CD0974F01}" destId="{A65A0F0C-6934-4B44-9EF3-670F9BA6F41D}" srcOrd="2" destOrd="0" presId="urn:microsoft.com/office/officeart/2018/2/layout/IconCircleList"/>
    <dgm:cxn modelId="{97EA0A3B-DD24-4AC9-BEDC-CF61F721BCD8}" type="presParOf" srcId="{EB92A7FC-C9CD-473A-BC08-0C2CD0974F01}" destId="{C3BE7FD0-6AA3-4193-9980-CCFABE00B15E}" srcOrd="3" destOrd="0" presId="urn:microsoft.com/office/officeart/2018/2/layout/IconCircleList"/>
    <dgm:cxn modelId="{95CF03DC-6E50-4F8E-BC36-38665C5FE981}" type="presParOf" srcId="{55B9D0DB-724F-471B-B1E2-A1C5CE17A91D}" destId="{F5FF289F-25BE-4CBA-A7D7-10472B482F7A}" srcOrd="1" destOrd="0" presId="urn:microsoft.com/office/officeart/2018/2/layout/IconCircleList"/>
    <dgm:cxn modelId="{7A714C85-1DA0-416B-B651-F429C14B629F}" type="presParOf" srcId="{55B9D0DB-724F-471B-B1E2-A1C5CE17A91D}" destId="{7501114E-6F7D-4BB1-9F20-7BF349D87803}" srcOrd="2" destOrd="0" presId="urn:microsoft.com/office/officeart/2018/2/layout/IconCircleList"/>
    <dgm:cxn modelId="{BCF5E255-5326-4F1C-8061-7FCCDB061C71}" type="presParOf" srcId="{7501114E-6F7D-4BB1-9F20-7BF349D87803}" destId="{9F9DED6E-7D00-4B5A-810A-92A60D3E05DF}" srcOrd="0" destOrd="0" presId="urn:microsoft.com/office/officeart/2018/2/layout/IconCircleList"/>
    <dgm:cxn modelId="{8870A719-EEB8-4ED5-A6F7-EE9A6FBB5B78}" type="presParOf" srcId="{7501114E-6F7D-4BB1-9F20-7BF349D87803}" destId="{485A680B-1B48-4A86-B501-385ED9604FEF}" srcOrd="1" destOrd="0" presId="urn:microsoft.com/office/officeart/2018/2/layout/IconCircleList"/>
    <dgm:cxn modelId="{48D2024F-78AD-42C4-BD33-DE464DE92811}" type="presParOf" srcId="{7501114E-6F7D-4BB1-9F20-7BF349D87803}" destId="{D57D94E4-69A8-4924-8767-8B9A8BB680FB}" srcOrd="2" destOrd="0" presId="urn:microsoft.com/office/officeart/2018/2/layout/IconCircleList"/>
    <dgm:cxn modelId="{ED1061AE-A4E3-4311-9FE7-82DF2D1A3B87}" type="presParOf" srcId="{7501114E-6F7D-4BB1-9F20-7BF349D87803}" destId="{0380ED0D-5B99-4DA4-B719-820B83FF1D6D}" srcOrd="3" destOrd="0" presId="urn:microsoft.com/office/officeart/2018/2/layout/IconCircleList"/>
    <dgm:cxn modelId="{196D3484-1C49-4FB0-B6CD-EB1BC89CD55D}" type="presParOf" srcId="{55B9D0DB-724F-471B-B1E2-A1C5CE17A91D}" destId="{76509D2B-BC55-4B32-9E85-A32D564070D5}" srcOrd="3" destOrd="0" presId="urn:microsoft.com/office/officeart/2018/2/layout/IconCircleList"/>
    <dgm:cxn modelId="{8489FE59-F2D4-49D8-8B00-3A85BAEAB423}" type="presParOf" srcId="{55B9D0DB-724F-471B-B1E2-A1C5CE17A91D}" destId="{C57E9E90-37D3-4CAB-A91F-6F15F953DA9C}" srcOrd="4" destOrd="0" presId="urn:microsoft.com/office/officeart/2018/2/layout/IconCircleList"/>
    <dgm:cxn modelId="{FCE9BA95-168C-493E-A209-8691513DFFB2}" type="presParOf" srcId="{C57E9E90-37D3-4CAB-A91F-6F15F953DA9C}" destId="{B5CB4EB6-392A-4170-A9E2-F5422CD8531D}" srcOrd="0" destOrd="0" presId="urn:microsoft.com/office/officeart/2018/2/layout/IconCircleList"/>
    <dgm:cxn modelId="{75501678-71F5-407D-BCFC-0ADE818AFD78}" type="presParOf" srcId="{C57E9E90-37D3-4CAB-A91F-6F15F953DA9C}" destId="{32C72936-A435-427B-872F-6D90746C49D9}" srcOrd="1" destOrd="0" presId="urn:microsoft.com/office/officeart/2018/2/layout/IconCircleList"/>
    <dgm:cxn modelId="{233685E1-28FF-413A-9208-C561F86A4153}" type="presParOf" srcId="{C57E9E90-37D3-4CAB-A91F-6F15F953DA9C}" destId="{646ABBA3-ABBE-4673-85A5-73D24C1D818F}" srcOrd="2" destOrd="0" presId="urn:microsoft.com/office/officeart/2018/2/layout/IconCircleList"/>
    <dgm:cxn modelId="{17454C4E-37F8-42FF-9E20-DD317DAE1F2D}" type="presParOf" srcId="{C57E9E90-37D3-4CAB-A91F-6F15F953DA9C}" destId="{08C923BC-B52D-4E17-9B52-37FD94F1F855}" srcOrd="3" destOrd="0" presId="urn:microsoft.com/office/officeart/2018/2/layout/IconCircleList"/>
    <dgm:cxn modelId="{11C56DB5-DA11-4562-9448-25EECC3D0BD9}" type="presParOf" srcId="{55B9D0DB-724F-471B-B1E2-A1C5CE17A91D}" destId="{AD28738E-1ACA-4769-8DF5-3ACCCBE075D3}" srcOrd="5" destOrd="0" presId="urn:microsoft.com/office/officeart/2018/2/layout/IconCircleList"/>
    <dgm:cxn modelId="{CE6BDE1C-5C61-4093-86DC-F626BF2F23FB}" type="presParOf" srcId="{55B9D0DB-724F-471B-B1E2-A1C5CE17A91D}" destId="{66F1A7AB-FFC6-4EB8-85E8-5A7A27677F1F}" srcOrd="6" destOrd="0" presId="urn:microsoft.com/office/officeart/2018/2/layout/IconCircleList"/>
    <dgm:cxn modelId="{09DC47A6-1535-47BD-A09D-492E974548D7}" type="presParOf" srcId="{66F1A7AB-FFC6-4EB8-85E8-5A7A27677F1F}" destId="{D2A6073C-FC61-4129-80B2-4D2D46182A1A}" srcOrd="0" destOrd="0" presId="urn:microsoft.com/office/officeart/2018/2/layout/IconCircleList"/>
    <dgm:cxn modelId="{88578487-3CBB-492E-85D4-1C66FE053DC9}" type="presParOf" srcId="{66F1A7AB-FFC6-4EB8-85E8-5A7A27677F1F}" destId="{4CF1E71B-56D3-47C7-8FEE-3C07EC032911}" srcOrd="1" destOrd="0" presId="urn:microsoft.com/office/officeart/2018/2/layout/IconCircleList"/>
    <dgm:cxn modelId="{F25EE3E3-F081-4ADB-B3D1-BF31489746EE}" type="presParOf" srcId="{66F1A7AB-FFC6-4EB8-85E8-5A7A27677F1F}" destId="{A79B567C-E0FF-457E-B2A6-C7F54F706E6F}" srcOrd="2" destOrd="0" presId="urn:microsoft.com/office/officeart/2018/2/layout/IconCircleList"/>
    <dgm:cxn modelId="{8B12C1C3-2F18-4A1C-8515-B780EE5E8D30}" type="presParOf" srcId="{66F1A7AB-FFC6-4EB8-85E8-5A7A27677F1F}" destId="{8D8734DD-A8C1-4C84-A155-F88BC1E44E51}" srcOrd="3" destOrd="0" presId="urn:microsoft.com/office/officeart/2018/2/layout/IconCircleList"/>
    <dgm:cxn modelId="{8BB4E977-BAAE-4342-87CA-E35217765BD6}" type="presParOf" srcId="{55B9D0DB-724F-471B-B1E2-A1C5CE17A91D}" destId="{3283612F-C499-4A71-A798-630DA249ECC2}" srcOrd="7" destOrd="0" presId="urn:microsoft.com/office/officeart/2018/2/layout/IconCircleList"/>
    <dgm:cxn modelId="{F21E2955-E675-43C7-AEDE-D287D13BC502}" type="presParOf" srcId="{55B9D0DB-724F-471B-B1E2-A1C5CE17A91D}" destId="{DEC6323C-D162-4206-BA0F-87B3EEFBA3A1}" srcOrd="8" destOrd="0" presId="urn:microsoft.com/office/officeart/2018/2/layout/IconCircleList"/>
    <dgm:cxn modelId="{005BDC26-A2E4-4318-91E8-5DD02D44CB82}" type="presParOf" srcId="{DEC6323C-D162-4206-BA0F-87B3EEFBA3A1}" destId="{2530F9A2-9542-40AD-97AE-4D78105D776A}" srcOrd="0" destOrd="0" presId="urn:microsoft.com/office/officeart/2018/2/layout/IconCircleList"/>
    <dgm:cxn modelId="{E48E81EF-B5FF-4262-B8EC-8DDA07B8959E}" type="presParOf" srcId="{DEC6323C-D162-4206-BA0F-87B3EEFBA3A1}" destId="{38B07DA9-4A50-41FE-B5D1-CD158C962133}" srcOrd="1" destOrd="0" presId="urn:microsoft.com/office/officeart/2018/2/layout/IconCircleList"/>
    <dgm:cxn modelId="{ACC24A5F-658C-4DDC-85DB-322ABDC19965}" type="presParOf" srcId="{DEC6323C-D162-4206-BA0F-87B3EEFBA3A1}" destId="{2AC81A29-AE0D-4271-B2D4-FE49CB7F3D65}" srcOrd="2" destOrd="0" presId="urn:microsoft.com/office/officeart/2018/2/layout/IconCircleList"/>
    <dgm:cxn modelId="{5DF45B88-B406-4446-9FBC-2567D7D0ED07}" type="presParOf" srcId="{DEC6323C-D162-4206-BA0F-87B3EEFBA3A1}" destId="{146C06EF-5966-44B2-9124-B47452EC3114}" srcOrd="3" destOrd="0" presId="urn:microsoft.com/office/officeart/2018/2/layout/IconCircleList"/>
    <dgm:cxn modelId="{A3CE9A33-115E-4347-B204-83BE68A37395}" type="presParOf" srcId="{55B9D0DB-724F-471B-B1E2-A1C5CE17A91D}" destId="{C4544EBA-FDDE-461A-B19B-A3BAB299669B}" srcOrd="9" destOrd="0" presId="urn:microsoft.com/office/officeart/2018/2/layout/IconCircleList"/>
    <dgm:cxn modelId="{5872BC10-DD1A-4627-AD86-4C95D865B597}" type="presParOf" srcId="{55B9D0DB-724F-471B-B1E2-A1C5CE17A91D}" destId="{4B9EAD14-51AE-434B-80F0-898333BEEDBB}" srcOrd="10" destOrd="0" presId="urn:microsoft.com/office/officeart/2018/2/layout/IconCircleList"/>
    <dgm:cxn modelId="{DB840706-0164-4DA0-A314-83E615CDFF04}" type="presParOf" srcId="{4B9EAD14-51AE-434B-80F0-898333BEEDBB}" destId="{F9D24CDD-1F2E-418D-AE7F-965DEF21D3A3}" srcOrd="0" destOrd="0" presId="urn:microsoft.com/office/officeart/2018/2/layout/IconCircleList"/>
    <dgm:cxn modelId="{FEDDA249-4285-4F51-A0C3-30E122BE581B}" type="presParOf" srcId="{4B9EAD14-51AE-434B-80F0-898333BEEDBB}" destId="{9551AA1E-DC9D-4CC2-A674-3D5A1B8F3859}" srcOrd="1" destOrd="0" presId="urn:microsoft.com/office/officeart/2018/2/layout/IconCircleList"/>
    <dgm:cxn modelId="{3F617534-16A5-4FDD-8574-D5A66F3B050B}" type="presParOf" srcId="{4B9EAD14-51AE-434B-80F0-898333BEEDBB}" destId="{0F32424B-D163-4573-951F-D7DFF1798683}" srcOrd="2" destOrd="0" presId="urn:microsoft.com/office/officeart/2018/2/layout/IconCircleList"/>
    <dgm:cxn modelId="{BB34D1C4-D11C-4AF7-85D0-7DD9C2068BA0}" type="presParOf" srcId="{4B9EAD14-51AE-434B-80F0-898333BEEDBB}" destId="{8E229C27-204D-479B-A35D-E8E58B2D3EB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E3DA6-A965-44E9-B4AE-C6BCD26F3F70}">
      <dsp:nvSpPr>
        <dsp:cNvPr id="0" name=""/>
        <dsp:cNvSpPr/>
      </dsp:nvSpPr>
      <dsp:spPr>
        <a:xfrm>
          <a:off x="139432" y="4270"/>
          <a:ext cx="911112" cy="9111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9FE84-E444-45E1-8029-69FA95A66B3D}">
      <dsp:nvSpPr>
        <dsp:cNvPr id="0" name=""/>
        <dsp:cNvSpPr/>
      </dsp:nvSpPr>
      <dsp:spPr>
        <a:xfrm>
          <a:off x="330766" y="195604"/>
          <a:ext cx="528445" cy="528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E7FD0-6AA3-4193-9980-CCFABE00B15E}">
      <dsp:nvSpPr>
        <dsp:cNvPr id="0" name=""/>
        <dsp:cNvSpPr/>
      </dsp:nvSpPr>
      <dsp:spPr>
        <a:xfrm>
          <a:off x="1245783" y="4270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Overview</a:t>
          </a:r>
        </a:p>
      </dsp:txBody>
      <dsp:txXfrm>
        <a:off x="1245783" y="4270"/>
        <a:ext cx="2147621" cy="911112"/>
      </dsp:txXfrm>
    </dsp:sp>
    <dsp:sp modelId="{9F9DED6E-7D00-4B5A-810A-92A60D3E05DF}">
      <dsp:nvSpPr>
        <dsp:cNvPr id="0" name=""/>
        <dsp:cNvSpPr/>
      </dsp:nvSpPr>
      <dsp:spPr>
        <a:xfrm>
          <a:off x="3767611" y="4270"/>
          <a:ext cx="911112" cy="911112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A680B-1B48-4A86-B501-385ED9604FEF}">
      <dsp:nvSpPr>
        <dsp:cNvPr id="0" name=""/>
        <dsp:cNvSpPr/>
      </dsp:nvSpPr>
      <dsp:spPr>
        <a:xfrm>
          <a:off x="3958945" y="195604"/>
          <a:ext cx="528445" cy="52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0ED0D-5B99-4DA4-B719-820B83FF1D6D}">
      <dsp:nvSpPr>
        <dsp:cNvPr id="0" name=""/>
        <dsp:cNvSpPr/>
      </dsp:nvSpPr>
      <dsp:spPr>
        <a:xfrm>
          <a:off x="4873962" y="4270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Hardships</a:t>
          </a:r>
        </a:p>
      </dsp:txBody>
      <dsp:txXfrm>
        <a:off x="4873962" y="4270"/>
        <a:ext cx="2147621" cy="911112"/>
      </dsp:txXfrm>
    </dsp:sp>
    <dsp:sp modelId="{B5CB4EB6-392A-4170-A9E2-F5422CD8531D}">
      <dsp:nvSpPr>
        <dsp:cNvPr id="0" name=""/>
        <dsp:cNvSpPr/>
      </dsp:nvSpPr>
      <dsp:spPr>
        <a:xfrm>
          <a:off x="139432" y="1621624"/>
          <a:ext cx="911112" cy="911112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72936-A435-427B-872F-6D90746C49D9}">
      <dsp:nvSpPr>
        <dsp:cNvPr id="0" name=""/>
        <dsp:cNvSpPr/>
      </dsp:nvSpPr>
      <dsp:spPr>
        <a:xfrm>
          <a:off x="330766" y="1812957"/>
          <a:ext cx="528445" cy="52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923BC-B52D-4E17-9B52-37FD94F1F855}">
      <dsp:nvSpPr>
        <dsp:cNvPr id="0" name=""/>
        <dsp:cNvSpPr/>
      </dsp:nvSpPr>
      <dsp:spPr>
        <a:xfrm>
          <a:off x="1245783" y="1621624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Backend</a:t>
          </a:r>
        </a:p>
      </dsp:txBody>
      <dsp:txXfrm>
        <a:off x="1245783" y="1621624"/>
        <a:ext cx="2147621" cy="911112"/>
      </dsp:txXfrm>
    </dsp:sp>
    <dsp:sp modelId="{D2A6073C-FC61-4129-80B2-4D2D46182A1A}">
      <dsp:nvSpPr>
        <dsp:cNvPr id="0" name=""/>
        <dsp:cNvSpPr/>
      </dsp:nvSpPr>
      <dsp:spPr>
        <a:xfrm>
          <a:off x="3767611" y="1621624"/>
          <a:ext cx="911112" cy="911112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1E71B-56D3-47C7-8FEE-3C07EC032911}">
      <dsp:nvSpPr>
        <dsp:cNvPr id="0" name=""/>
        <dsp:cNvSpPr/>
      </dsp:nvSpPr>
      <dsp:spPr>
        <a:xfrm>
          <a:off x="3958945" y="1812957"/>
          <a:ext cx="528445" cy="52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734DD-A8C1-4C84-A155-F88BC1E44E51}">
      <dsp:nvSpPr>
        <dsp:cNvPr id="0" name=""/>
        <dsp:cNvSpPr/>
      </dsp:nvSpPr>
      <dsp:spPr>
        <a:xfrm>
          <a:off x="4873962" y="1621624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Frontend</a:t>
          </a:r>
        </a:p>
      </dsp:txBody>
      <dsp:txXfrm>
        <a:off x="4873962" y="1621624"/>
        <a:ext cx="2147621" cy="911112"/>
      </dsp:txXfrm>
    </dsp:sp>
    <dsp:sp modelId="{2530F9A2-9542-40AD-97AE-4D78105D776A}">
      <dsp:nvSpPr>
        <dsp:cNvPr id="0" name=""/>
        <dsp:cNvSpPr/>
      </dsp:nvSpPr>
      <dsp:spPr>
        <a:xfrm>
          <a:off x="139432" y="3238978"/>
          <a:ext cx="911112" cy="911112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07DA9-4A50-41FE-B5D1-CD158C962133}">
      <dsp:nvSpPr>
        <dsp:cNvPr id="0" name=""/>
        <dsp:cNvSpPr/>
      </dsp:nvSpPr>
      <dsp:spPr>
        <a:xfrm>
          <a:off x="330766" y="3430311"/>
          <a:ext cx="528445" cy="52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C06EF-5966-44B2-9124-B47452EC3114}">
      <dsp:nvSpPr>
        <dsp:cNvPr id="0" name=""/>
        <dsp:cNvSpPr/>
      </dsp:nvSpPr>
      <dsp:spPr>
        <a:xfrm>
          <a:off x="1245783" y="3238978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Development process</a:t>
          </a:r>
        </a:p>
      </dsp:txBody>
      <dsp:txXfrm>
        <a:off x="1245783" y="3238978"/>
        <a:ext cx="2147621" cy="911112"/>
      </dsp:txXfrm>
    </dsp:sp>
    <dsp:sp modelId="{F9D24CDD-1F2E-418D-AE7F-965DEF21D3A3}">
      <dsp:nvSpPr>
        <dsp:cNvPr id="0" name=""/>
        <dsp:cNvSpPr/>
      </dsp:nvSpPr>
      <dsp:spPr>
        <a:xfrm>
          <a:off x="3767611" y="3238978"/>
          <a:ext cx="911112" cy="911112"/>
        </a:xfrm>
        <a:prstGeom prst="ellipse">
          <a:avLst/>
        </a:prstGeom>
        <a:solidFill>
          <a:srgbClr val="FB69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1AA1E-DC9D-4CC2-A674-3D5A1B8F3859}">
      <dsp:nvSpPr>
        <dsp:cNvPr id="0" name=""/>
        <dsp:cNvSpPr/>
      </dsp:nvSpPr>
      <dsp:spPr>
        <a:xfrm>
          <a:off x="3958945" y="3430311"/>
          <a:ext cx="528445" cy="5284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29C27-204D-479B-A35D-E8E58B2D3EB2}">
      <dsp:nvSpPr>
        <dsp:cNvPr id="0" name=""/>
        <dsp:cNvSpPr/>
      </dsp:nvSpPr>
      <dsp:spPr>
        <a:xfrm>
          <a:off x="4873962" y="3238978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Lessons Learned</a:t>
          </a:r>
        </a:p>
      </dsp:txBody>
      <dsp:txXfrm>
        <a:off x="4873962" y="3238978"/>
        <a:ext cx="2147621" cy="91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08039-C472-4186-8682-34FC7C66EA6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672D-2947-453A-B21C-AE1B853A1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0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E672D-2947-453A-B21C-AE1B853A14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29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CBD09-417A-462B-B68A-FB09350DC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B966E9-80DC-40F8-B675-7366C1A5A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8C636-DA18-43DC-87C4-CCC9146C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58D88-3966-4398-BE9F-8E794611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584E7-1856-4140-84FF-9A75F303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8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E15B-EFB3-43AE-97F4-784C0B06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3ABB02-7852-4C1B-9D58-06CDF0466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18F83-99E4-42CD-9609-D22B97ED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67534-6C31-43D1-8D46-34CF8619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1CC68-31AB-49B5-BD76-E2EBEA1A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6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8BDB92-FB20-411F-9020-3202074D2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E929E9-7053-413B-A8B9-50BABD86F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67864-CDC7-4316-B20B-2A7F8E79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488A68-0614-4857-8E3F-CFE93D6A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D1049B-5D96-47BF-A2F6-BAC92317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AD1FB-242E-4A59-8CE5-31AC632E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C3D41-09BF-4493-A77E-6AED1B5C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F10DD-1213-40F0-A147-1E2038B6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C3E7E-19B5-409B-A369-E170205F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E3DB1-217D-4011-A42A-D558D6B0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9A014-3214-45BD-9CD6-52F2A1B0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9159B4-FBB6-441C-8513-204F27DAA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750C8-7FFF-4C11-8BB7-594DC58D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75DC2-34B3-49E9-9B95-FD03AA9F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BB86C-5D3E-4AD8-9E2A-67D86BE6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11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DB652-F4C3-45DC-AE28-F61DAF1C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27F10-27B7-4E9B-B556-69FFEED5F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80E5F9-9E80-43DB-BB2E-02377D25F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BBD16A-D4C1-4E46-8E80-E53A78C3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7E2F7-4478-4AAC-A96E-EFDB20C3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46A02B-378F-43AD-8BC2-FF4A6996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2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D0684-CBA4-4804-8F29-5FA30E18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E094E-D8E2-480F-90C6-AAFB6629F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FDC1B3-3386-482C-AF70-A8B8CBFF1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8E6277-BA75-4332-9514-835E03748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2BC78F-8FCA-4C28-8A50-B23C62A60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5A0BD1-63D7-4F6F-90F9-C4484458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47CE9C-692D-43F8-A6CE-088A3647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FB9CCB-EEB1-46D6-A778-1F2D5929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7CC48-41E5-449D-A25B-532001EF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619552-3C3B-4170-B6FF-6BD610B6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B99FAA-8A10-4481-A720-0B3E1719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C46DA9-D405-48EC-8EBA-D99AB250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6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8B986C-F2D5-41F0-B6FD-94BD36852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4A3C36-9EDF-4CAB-888C-8C0F8DD9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23341E-37E9-40C9-A7E4-001A40BE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3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1272D-E3B6-4CDA-AB8F-DB0273A8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D6DB3-8BEF-4EE2-BA69-D45BAE7F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BF7D5B-005E-4BC7-AADB-625C8AD97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CE17A4-88E7-410D-BF29-C33025D6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7E62AB-EC8D-4FA3-953F-A3FAC7C0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E10591-C7A8-4651-8E0E-B7C51A74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05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6D322-B72B-4317-B47A-2B0FB927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9EB4A6-7A65-45C6-874F-D8049CE57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FDEA8A-F605-430A-9754-25645D4C7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FFF82-F8B2-4211-ABC1-DC235CEA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4BD22-0F27-42D6-AEBF-E0A3B7E0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74D1B-EF02-45DB-80D7-FE152016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38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60DDD1-8FF5-452C-ACA7-C176F44F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F82285-136A-4F20-9570-A886FD376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94244-16B2-4E31-8785-F39C4225F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17DE-813B-4FDE-A4EB-3400CA0B8A7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BF010-0DE8-4FFE-9F43-06DEFB4C5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D18C9-A001-41D3-AA6A-C9C767A72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0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musinsa.com/app/product/detail/1186071/0?utm_source=naver_jisicshopping&amp;utm_medium=sh&amp;source=NVSH&amp;nv_ad=pla&amp;n_media=27758&amp;n_query=%EB%84%A4%ED%8C%8C&amp;n_rank=1&amp;n_ad_group=grp-a001-02-000000013204620&amp;n_ad=nad-a001-02-000000079026828&amp;n_campaign_type=2&amp;n_mall_pid=1186071-0&amp;NaPm=ct%3Dk3x91680%7Cci%3D0yW0000S%2DYPrc9m2Bfl%2D%7Ctr%3Dpla%7Chk%3Dbf240a0fba4a7732cc3146c7e69e62082f96fc8e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11st.co.kr/product/SellerProductDetail.tmall?method=getSellerProductDetail&amp;prdNo=2616512807&amp;NaPm=ct=k3x92v6g|ci=da6538d37558b544bef45693d9b9b6eb89bafcf3|tr=slsc|sn=17703|hk=83e6b451d4893048f2a5e865024fc59f294d2c26&amp;utm_term=&amp;utm_campaign=%B3%D7%C0%CC%B9%F6pc_%B0%A1%B0%DD%BA%F1%B1%B3%B1%E2%BA%BB&amp;utm_source=%B3%D7%C0%CC%B9%F6_PC_PCS&amp;utm_medium=%B0%A1%B0%DD%BA%F1%B1%B3" TargetMode="External"/><Relationship Id="rId4" Type="http://schemas.openxmlformats.org/officeDocument/2006/relationships/hyperlink" Target="http://www.lotte.com/goods/viewGoodsDetail.lotte?goods_no=768941625&amp;NaPm=ct%3Dk3x92134%7Cci%3Dd1b5a6b2ead675909bbfcfeb7072f4fdd2a3ef67%7Ctr%3Dslsc%7Csn%3D2%7Chk%3D3bb8040c6d047967a548230bf40a36667f58840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3466E2-931B-4982-9273-B86CD5D42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altLang="ko-KR" sz="5400" dirty="0" err="1">
                <a:solidFill>
                  <a:srgbClr val="FFFFFF"/>
                </a:solidFill>
                <a:latin typeface="Arial Black" panose="020B0A04020102020204" pitchFamily="34" charset="0"/>
              </a:rPr>
              <a:t>Sho</a:t>
            </a:r>
            <a:r>
              <a:rPr lang="en-US" altLang="ko-KR" sz="5400" dirty="0" err="1">
                <a:solidFill>
                  <a:srgbClr val="FB696A"/>
                </a:solidFill>
                <a:latin typeface="Arial Black" panose="020B0A04020102020204" pitchFamily="34" charset="0"/>
              </a:rPr>
              <a:t>p</a:t>
            </a:r>
            <a:r>
              <a:rPr lang="en-US" altLang="ko-KR" sz="5400" dirty="0" err="1">
                <a:solidFill>
                  <a:srgbClr val="FFFFFF"/>
                </a:solidFill>
                <a:latin typeface="Arial Black" panose="020B0A04020102020204" pitchFamily="34" charset="0"/>
              </a:rPr>
              <a:t>ick</a:t>
            </a:r>
            <a:endParaRPr lang="ko-KR" altLang="en-US" sz="5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5E8C9525-D67F-4F5A-B46B-03DE348D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24" y="307731"/>
            <a:ext cx="9137453" cy="3997637"/>
          </a:xfrm>
          <a:prstGeom prst="rect">
            <a:avLst/>
          </a:prstGeom>
        </p:spPr>
      </p:pic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C3A1C1-7360-466A-9A23-E7B1D16AD349}"/>
              </a:ext>
            </a:extLst>
          </p:cNvPr>
          <p:cNvSpPr txBox="1"/>
          <p:nvPr/>
        </p:nvSpPr>
        <p:spPr>
          <a:xfrm>
            <a:off x="3747152" y="5923581"/>
            <a:ext cx="469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Team 6 :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이승훈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rPr>
              <a:t>,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김현지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김희성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문체부 제목 바탕체" panose="02030609000101010101" pitchFamily="17" charset="-127"/>
              </a:rPr>
              <a:t>,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 Misael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대각선 줄무늬 2">
            <a:extLst>
              <a:ext uri="{FF2B5EF4-FFF2-40B4-BE49-F238E27FC236}">
                <a16:creationId xmlns:a16="http://schemas.microsoft.com/office/drawing/2014/main" id="{E4FEBFCC-46A6-48F0-B2D4-B01C2EDA30A3}"/>
              </a:ext>
            </a:extLst>
          </p:cNvPr>
          <p:cNvSpPr/>
          <p:nvPr/>
        </p:nvSpPr>
        <p:spPr>
          <a:xfrm>
            <a:off x="0" y="0"/>
            <a:ext cx="2209800" cy="2411506"/>
          </a:xfrm>
          <a:prstGeom prst="diagStripe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437FA-1AF8-40ED-8DE7-2730C1687339}"/>
              </a:ext>
            </a:extLst>
          </p:cNvPr>
          <p:cNvSpPr txBox="1"/>
          <p:nvPr/>
        </p:nvSpPr>
        <p:spPr>
          <a:xfrm rot="18742224">
            <a:off x="71687" y="498798"/>
            <a:ext cx="168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</a:rPr>
              <a:t>F</a:t>
            </a:r>
            <a:r>
              <a:rPr lang="en-US" altLang="ko-KR" sz="4400" dirty="0">
                <a:latin typeface="Arial Black" panose="020B0A04020102020204" pitchFamily="34" charset="0"/>
              </a:rPr>
              <a:t>i</a:t>
            </a:r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</a:rPr>
              <a:t>nal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3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EC4A0-94CD-4382-8799-AEBF89F0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P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dirty="0">
                <a:latin typeface="Arial Black" panose="020B0A04020102020204" pitchFamily="34" charset="0"/>
              </a:rPr>
              <a:t>rt of Server PC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FE77A60-A10C-4E35-AEA4-754B706B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941" y="2042908"/>
            <a:ext cx="499205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A3FF1-177B-4637-9550-027DD22188F2}"/>
              </a:ext>
            </a:extLst>
          </p:cNvPr>
          <p:cNvSpPr txBox="1"/>
          <p:nvPr/>
        </p:nvSpPr>
        <p:spPr>
          <a:xfrm>
            <a:off x="7086993" y="2517790"/>
            <a:ext cx="426680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Black" panose="020B0A04020102020204" pitchFamily="34" charset="0"/>
              </a:rPr>
              <a:t>Server PC is stated in SKKU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Black" panose="020B0A04020102020204" pitchFamily="34" charset="0"/>
              </a:rPr>
              <a:t>Opening the HOST has been asked but not yet permitted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95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overcoming hardships에 대한 이미지 검색결과">
            <a:extLst>
              <a:ext uri="{FF2B5EF4-FFF2-40B4-BE49-F238E27FC236}">
                <a16:creationId xmlns:a16="http://schemas.microsoft.com/office/drawing/2014/main" id="{1B2F937E-FE10-43E9-BA20-CBCD653BC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1489D57F-AE8F-48B2-BDE1-10680227B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O</a:t>
            </a:r>
            <a:r>
              <a:rPr lang="en-US" dirty="0">
                <a:solidFill>
                  <a:srgbClr val="FB696A"/>
                </a:solidFill>
                <a:latin typeface="Arial Black" panose="020B0A04020102020204" pitchFamily="34" charset="0"/>
              </a:rPr>
              <a:t>V</a:t>
            </a: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ERCOMING HARDSHIPS</a:t>
            </a:r>
          </a:p>
        </p:txBody>
      </p:sp>
    </p:spTree>
    <p:extLst>
      <p:ext uri="{BB962C8B-B14F-4D97-AF65-F5344CB8AC3E}">
        <p14:creationId xmlns:p14="http://schemas.microsoft.com/office/powerpoint/2010/main" val="171901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3F642-47D3-4C8C-B599-F69765EA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D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dirty="0">
                <a:latin typeface="Arial Black" panose="020B0A04020102020204" pitchFamily="34" charset="0"/>
              </a:rPr>
              <a:t>ep learning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74F7A448-7AE1-4A5B-BEE2-4F51C0682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570" y="2505927"/>
            <a:ext cx="4848329" cy="36284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 Black" panose="020B0A04020102020204" pitchFamily="34" charset="0"/>
              </a:rPr>
              <a:t>Went through the original paper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Black" panose="020B0A04020102020204" pitchFamily="34" charset="0"/>
              </a:rPr>
              <a:t>Selected </a:t>
            </a:r>
            <a:r>
              <a:rPr lang="en-US" sz="2000" dirty="0" err="1">
                <a:latin typeface="Arial Black" panose="020B0A04020102020204" pitchFamily="34" charset="0"/>
              </a:rPr>
              <a:t>FashionNet</a:t>
            </a:r>
            <a:r>
              <a:rPr lang="en-US" sz="2000" dirty="0">
                <a:latin typeface="Arial Black" panose="020B0A04020102020204" pitchFamily="34" charset="0"/>
              </a:rPr>
              <a:t> C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Black" panose="020B0A04020102020204" pitchFamily="34" charset="0"/>
              </a:rPr>
              <a:t>Coded it by referring to the unworking opensource</a:t>
            </a: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33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E69C8-7B43-42A3-BFAE-273F57B9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466606"/>
            <a:ext cx="2364317" cy="2450069"/>
          </a:xfrm>
          <a:prstGeom prst="rect">
            <a:avLst/>
          </a:prstGeom>
        </p:spPr>
      </p:pic>
      <p:sp>
        <p:nvSpPr>
          <p:cNvPr id="43" name="Rectangle 35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7DC49-0FF7-486D-8F4A-A66C7FB8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91" y="973099"/>
            <a:ext cx="2888609" cy="1437082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58B475-8912-4C39-9369-C3C34735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429667"/>
            <a:ext cx="5446184" cy="129346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7F29C89-4A27-41E4-80D4-EE1F2E7B683B}"/>
              </a:ext>
            </a:extLst>
          </p:cNvPr>
          <p:cNvSpPr/>
          <p:nvPr/>
        </p:nvSpPr>
        <p:spPr>
          <a:xfrm>
            <a:off x="8597153" y="4204447"/>
            <a:ext cx="2034988" cy="1694329"/>
          </a:xfrm>
          <a:prstGeom prst="frame">
            <a:avLst>
              <a:gd name="adj1" fmla="val 8267"/>
            </a:avLst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액자 49">
            <a:extLst>
              <a:ext uri="{FF2B5EF4-FFF2-40B4-BE49-F238E27FC236}">
                <a16:creationId xmlns:a16="http://schemas.microsoft.com/office/drawing/2014/main" id="{EEB80E3D-B2C2-4A8F-B5FB-FDAFB2DD701B}"/>
              </a:ext>
            </a:extLst>
          </p:cNvPr>
          <p:cNvSpPr/>
          <p:nvPr/>
        </p:nvSpPr>
        <p:spPr>
          <a:xfrm>
            <a:off x="9351538" y="1642975"/>
            <a:ext cx="2729753" cy="767206"/>
          </a:xfrm>
          <a:prstGeom prst="frame">
            <a:avLst>
              <a:gd name="adj1" fmla="val 8267"/>
            </a:avLst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5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dataset에 대한 이미지 검색결과">
            <a:extLst>
              <a:ext uri="{FF2B5EF4-FFF2-40B4-BE49-F238E27FC236}">
                <a16:creationId xmlns:a16="http://schemas.microsoft.com/office/drawing/2014/main" id="{D4DA50C8-0727-4898-93D5-A49FB37F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5951">
            <a:off x="1207589" y="586356"/>
            <a:ext cx="10092229" cy="568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86B6D8-B6A2-421F-A564-85BF96B3D97B}"/>
              </a:ext>
            </a:extLst>
          </p:cNvPr>
          <p:cNvSpPr txBox="1"/>
          <p:nvPr/>
        </p:nvSpPr>
        <p:spPr>
          <a:xfrm>
            <a:off x="2152742" y="3662788"/>
            <a:ext cx="8201925" cy="83099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Made a new dataset categorized into </a:t>
            </a: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rgbClr val="FB696A"/>
                </a:solidFill>
                <a:latin typeface="Arial Black" panose="020B0A04020102020204" pitchFamily="34" charset="0"/>
              </a:rPr>
              <a:t>5 classes</a:t>
            </a: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,</a:t>
            </a:r>
          </a:p>
          <a:p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holding </a:t>
            </a: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rgbClr val="FB696A"/>
                </a:solidFill>
                <a:latin typeface="Arial Black" panose="020B0A04020102020204" pitchFamily="34" charset="0"/>
              </a:rPr>
              <a:t>50K clothing data</a:t>
            </a:r>
            <a:endParaRPr lang="ko-KR" altLang="en-US" sz="2400" dirty="0">
              <a:ln w="12700">
                <a:solidFill>
                  <a:schemeClr val="tx1"/>
                </a:solidFill>
              </a:ln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37D09-1AB1-4FF2-9F95-DA33B7B0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D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dirty="0">
                <a:latin typeface="Arial Black" panose="020B0A04020102020204" pitchFamily="34" charset="0"/>
              </a:rPr>
              <a:t>ep learning Dataset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95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2E6936D-AE04-4A67-9A1F-0B272FA9C110}"/>
              </a:ext>
            </a:extLst>
          </p:cNvPr>
          <p:cNvSpPr/>
          <p:nvPr/>
        </p:nvSpPr>
        <p:spPr>
          <a:xfrm>
            <a:off x="439147" y="4094784"/>
            <a:ext cx="3139807" cy="230252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3267ED-5625-4246-BA7E-DBB399B3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>
                <a:latin typeface="Arial Black" panose="020B0A04020102020204" pitchFamily="34" charset="0"/>
              </a:rPr>
              <a:t>W</a:t>
            </a:r>
            <a:r>
              <a:rPr lang="en-US" altLang="ko-KR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>
                <a:latin typeface="Arial Black" panose="020B0A04020102020204" pitchFamily="34" charset="0"/>
              </a:rPr>
              <a:t>b Server for prototype testing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024DD2E-C057-466D-8217-635560D5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319" y="2423200"/>
            <a:ext cx="7849034" cy="3716624"/>
          </a:xfrm>
          <a:prstGeom prst="rect">
            <a:avLst/>
          </a:prstGeom>
        </p:spPr>
      </p:pic>
      <p:pic>
        <p:nvPicPr>
          <p:cNvPr id="5122" name="Picture 2" descr="dothome에 대한 이미지 검색결과">
            <a:extLst>
              <a:ext uri="{FF2B5EF4-FFF2-40B4-BE49-F238E27FC236}">
                <a16:creationId xmlns:a16="http://schemas.microsoft.com/office/drawing/2014/main" id="{49E378C4-CE5B-4FDE-8AEF-9BD20CD79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8" y="1940236"/>
            <a:ext cx="22383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B2376-B24F-42A0-A4D2-2614D72534FF}"/>
              </a:ext>
            </a:extLst>
          </p:cNvPr>
          <p:cNvSpPr txBox="1"/>
          <p:nvPr/>
        </p:nvSpPr>
        <p:spPr>
          <a:xfrm>
            <a:off x="617310" y="4399207"/>
            <a:ext cx="2783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 Black" panose="020B0A04020102020204" pitchFamily="34" charset="0"/>
              </a:rPr>
              <a:t>A </a:t>
            </a:r>
            <a:r>
              <a:rPr lang="en-US" altLang="ko-KR" sz="2000" dirty="0">
                <a:solidFill>
                  <a:srgbClr val="FB696A"/>
                </a:solidFill>
                <a:latin typeface="Arial Black" panose="020B0A04020102020204" pitchFamily="34" charset="0"/>
              </a:rPr>
              <a:t>m</a:t>
            </a:r>
            <a:r>
              <a:rPr lang="en-US" altLang="ko-KR" sz="2000" dirty="0">
                <a:latin typeface="Arial Black" panose="020B0A04020102020204" pitchFamily="34" charset="0"/>
              </a:rPr>
              <a:t>ini database has been put in</a:t>
            </a:r>
            <a:r>
              <a:rPr lang="ko-KR" altLang="en-US" sz="2000" dirty="0"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latin typeface="Arial Black" panose="020B0A04020102020204" pitchFamily="34" charset="0"/>
              </a:rPr>
              <a:t>a</a:t>
            </a:r>
            <a:r>
              <a:rPr lang="ko-KR" altLang="en-US" sz="2000" dirty="0"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latin typeface="Arial Black" panose="020B0A04020102020204" pitchFamily="34" charset="0"/>
              </a:rPr>
              <a:t>web hosting service</a:t>
            </a:r>
          </a:p>
        </p:txBody>
      </p:sp>
    </p:spTree>
    <p:extLst>
      <p:ext uri="{BB962C8B-B14F-4D97-AF65-F5344CB8AC3E}">
        <p14:creationId xmlns:p14="http://schemas.microsoft.com/office/powerpoint/2010/main" val="179212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B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ckend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래픽 3" descr="톱니바퀴">
            <a:extLst>
              <a:ext uri="{FF2B5EF4-FFF2-40B4-BE49-F238E27FC236}">
                <a16:creationId xmlns:a16="http://schemas.microsoft.com/office/drawing/2014/main" id="{BB973B0A-E826-4934-98AB-F8452CC5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AD395-4706-44FE-9A9E-E37FDA61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F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dirty="0">
                <a:latin typeface="Arial Black" panose="020B0A04020102020204" pitchFamily="34" charset="0"/>
              </a:rPr>
              <a:t>shion Tagging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그래픽 4" descr="데이터베이스">
            <a:extLst>
              <a:ext uri="{FF2B5EF4-FFF2-40B4-BE49-F238E27FC236}">
                <a16:creationId xmlns:a16="http://schemas.microsoft.com/office/drawing/2014/main" id="{E89BC0D3-436E-4FA4-9410-9DCC155B6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41" y="2690853"/>
            <a:ext cx="2216228" cy="22162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1118895-26DA-459F-90A7-96D3A3C148E3}"/>
              </a:ext>
            </a:extLst>
          </p:cNvPr>
          <p:cNvSpPr/>
          <p:nvPr/>
        </p:nvSpPr>
        <p:spPr>
          <a:xfrm>
            <a:off x="2408969" y="3089449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0720D6-7F01-4E3A-ACBE-C4CAF2D951A3}"/>
              </a:ext>
            </a:extLst>
          </p:cNvPr>
          <p:cNvSpPr/>
          <p:nvPr/>
        </p:nvSpPr>
        <p:spPr>
          <a:xfrm>
            <a:off x="3630346" y="2985248"/>
            <a:ext cx="3218329" cy="88750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c</a:t>
            </a:r>
            <a:r>
              <a:rPr lang="en-US" altLang="ko-KR" dirty="0">
                <a:latin typeface="Arial Black" panose="020B0A04020102020204" pitchFamily="34" charset="0"/>
              </a:rPr>
              <a:t>raping.py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ED338E8-B779-41F7-8376-07EBA1ED9229}"/>
              </a:ext>
            </a:extLst>
          </p:cNvPr>
          <p:cNvSpPr/>
          <p:nvPr/>
        </p:nvSpPr>
        <p:spPr>
          <a:xfrm>
            <a:off x="7080907" y="3059033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AE5F75-47DE-4A98-951A-4BC4BB657519}"/>
              </a:ext>
            </a:extLst>
          </p:cNvPr>
          <p:cNvSpPr/>
          <p:nvPr/>
        </p:nvSpPr>
        <p:spPr>
          <a:xfrm>
            <a:off x="8302284" y="3385630"/>
            <a:ext cx="3218329" cy="887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Shoppick_Fashion_tag_generator.py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9D12C2-1490-4C79-BBE0-45D9C91311E4}"/>
              </a:ext>
            </a:extLst>
          </p:cNvPr>
          <p:cNvSpPr/>
          <p:nvPr/>
        </p:nvSpPr>
        <p:spPr>
          <a:xfrm flipH="1">
            <a:off x="2408968" y="4045150"/>
            <a:ext cx="5661082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Up to three ‘style tags’ are saved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34029-B3C7-405A-AACE-1011D5E6D40A}"/>
              </a:ext>
            </a:extLst>
          </p:cNvPr>
          <p:cNvSpPr txBox="1"/>
          <p:nvPr/>
        </p:nvSpPr>
        <p:spPr>
          <a:xfrm>
            <a:off x="772505" y="24204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MySQL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82CC5-08AB-4976-B68E-311517446CBC}"/>
              </a:ext>
            </a:extLst>
          </p:cNvPr>
          <p:cNvSpPr txBox="1"/>
          <p:nvPr/>
        </p:nvSpPr>
        <p:spPr>
          <a:xfrm>
            <a:off x="6096000" y="2397152"/>
            <a:ext cx="359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Images saved in the server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03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1B0E57-0817-4ECD-B5C0-3D09792B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F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i</a:t>
            </a:r>
            <a:r>
              <a:rPr lang="en-US" altLang="ko-KR" dirty="0">
                <a:latin typeface="Arial Black" panose="020B0A04020102020204" pitchFamily="34" charset="0"/>
              </a:rPr>
              <a:t>nding similar clothes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62236-D2E7-41E6-903C-1A8773748CA8}"/>
              </a:ext>
            </a:extLst>
          </p:cNvPr>
          <p:cNvSpPr txBox="1"/>
          <p:nvPr/>
        </p:nvSpPr>
        <p:spPr>
          <a:xfrm>
            <a:off x="1269842" y="5581550"/>
            <a:ext cx="348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/Deep-fashion/</a:t>
            </a:r>
            <a:r>
              <a:rPr lang="en-US" altLang="ko-KR" dirty="0" err="1">
                <a:latin typeface="Arial Black" panose="020B0A04020102020204" pitchFamily="34" charset="0"/>
              </a:rPr>
              <a:t>retail_shops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D72BF1-51F5-44C9-B042-67631FCF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1176"/>
            <a:ext cx="4345200" cy="3065930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04C2E8E-CED6-4165-A21E-DCEF1617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663803"/>
              </p:ext>
            </p:extLst>
          </p:nvPr>
        </p:nvGraphicFramePr>
        <p:xfrm>
          <a:off x="6096000" y="2018917"/>
          <a:ext cx="5543540" cy="365502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39093">
                  <a:extLst>
                    <a:ext uri="{9D8B030D-6E8A-4147-A177-3AD203B41FA5}">
                      <a16:colId xmlns:a16="http://schemas.microsoft.com/office/drawing/2014/main" val="1082510136"/>
                    </a:ext>
                  </a:extLst>
                </a:gridCol>
                <a:gridCol w="1057835">
                  <a:extLst>
                    <a:ext uri="{9D8B030D-6E8A-4147-A177-3AD203B41FA5}">
                      <a16:colId xmlns:a16="http://schemas.microsoft.com/office/drawing/2014/main" val="3642699314"/>
                    </a:ext>
                  </a:extLst>
                </a:gridCol>
                <a:gridCol w="1156447">
                  <a:extLst>
                    <a:ext uri="{9D8B030D-6E8A-4147-A177-3AD203B41FA5}">
                      <a16:colId xmlns:a16="http://schemas.microsoft.com/office/drawing/2014/main" val="3710056664"/>
                    </a:ext>
                  </a:extLst>
                </a:gridCol>
                <a:gridCol w="1990165">
                  <a:extLst>
                    <a:ext uri="{9D8B030D-6E8A-4147-A177-3AD203B41FA5}">
                      <a16:colId xmlns:a16="http://schemas.microsoft.com/office/drawing/2014/main" val="668042847"/>
                    </a:ext>
                  </a:extLst>
                </a:gridCol>
              </a:tblGrid>
              <a:tr h="556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Clothes_id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Style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gotostore_url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2661"/>
                  </a:ext>
                </a:extLst>
              </a:tr>
              <a:tr h="1032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Sports0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Sports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u="sng" dirty="0">
                          <a:hlinkClick r:id="rId3"/>
                        </a:rPr>
                        <a:t>https://store.musinsa.com/app/product/d</a:t>
                      </a:r>
                      <a:r>
                        <a:rPr lang="en-US" altLang="ko-KR" u="sng" dirty="0"/>
                        <a:t>...</a:t>
                      </a:r>
                      <a:endParaRPr lang="ko-KR" altLang="en-US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271004"/>
                  </a:ext>
                </a:extLst>
              </a:tr>
              <a:tr h="79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Casual0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Casual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u="sng" dirty="0">
                          <a:solidFill>
                            <a:schemeClr val="accent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http://www.lotte.com/</a:t>
                      </a:r>
                      <a:r>
                        <a:rPr lang="en-US" altLang="ko-KR" u="sng" dirty="0">
                          <a:solidFill>
                            <a:schemeClr val="accent1"/>
                          </a:solidFill>
                        </a:rPr>
                        <a:t>...</a:t>
                      </a:r>
                      <a:endParaRPr lang="ko-KR" altLang="en-US" u="sng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79120"/>
                  </a:ext>
                </a:extLst>
              </a:tr>
              <a:tr h="1271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sports1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sports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r>
                        <a:rPr lang="en-US" altLang="ko-KR" u="sng" dirty="0">
                          <a:solidFill>
                            <a:schemeClr val="accent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://www.11st.co.kr/product/</a:t>
                      </a:r>
                      <a:r>
                        <a:rPr lang="en-US" altLang="ko-KR" u="sng" dirty="0" err="1">
                          <a:solidFill>
                            <a:schemeClr val="accent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SellerProductDeta</a:t>
                      </a:r>
                      <a:r>
                        <a:rPr lang="en-US" altLang="ko-KR" u="sng" dirty="0">
                          <a:solidFill>
                            <a:schemeClr val="accent1"/>
                          </a:solidFill>
                        </a:rPr>
                        <a:t>...</a:t>
                      </a:r>
                      <a:endParaRPr lang="ko-KR" altLang="en-US" u="sng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6629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9292D841-BDAB-4729-81B2-54037582FD6B}"/>
              </a:ext>
            </a:extLst>
          </p:cNvPr>
          <p:cNvSpPr/>
          <p:nvPr/>
        </p:nvSpPr>
        <p:spPr>
          <a:xfrm rot="2126069">
            <a:off x="8792125" y="5746142"/>
            <a:ext cx="171005" cy="1710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CA3AF8C-DED8-4C98-BE45-489EE33E1D3C}"/>
              </a:ext>
            </a:extLst>
          </p:cNvPr>
          <p:cNvSpPr/>
          <p:nvPr/>
        </p:nvSpPr>
        <p:spPr>
          <a:xfrm rot="2126069">
            <a:off x="8801092" y="6043319"/>
            <a:ext cx="132500" cy="132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BBBB89-0F61-4B69-A8F3-B372389F46F5}"/>
              </a:ext>
            </a:extLst>
          </p:cNvPr>
          <p:cNvSpPr/>
          <p:nvPr/>
        </p:nvSpPr>
        <p:spPr>
          <a:xfrm rot="2126069">
            <a:off x="8825603" y="6313406"/>
            <a:ext cx="83480" cy="834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4F7FC-EF3A-42CB-AF81-3CE149C7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F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i</a:t>
            </a:r>
            <a:r>
              <a:rPr lang="en-US" altLang="ko-KR" dirty="0">
                <a:latin typeface="Arial Black" panose="020B0A04020102020204" pitchFamily="34" charset="0"/>
              </a:rPr>
              <a:t>nding similar clothes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그래픽 3" descr="데이터베이스">
            <a:extLst>
              <a:ext uri="{FF2B5EF4-FFF2-40B4-BE49-F238E27FC236}">
                <a16:creationId xmlns:a16="http://schemas.microsoft.com/office/drawing/2014/main" id="{D216F94C-1B36-4E81-A664-42AA25FAB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41" y="2690853"/>
            <a:ext cx="2216228" cy="2216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4038AE-B35F-4C84-B8EC-D41602FEB687}"/>
              </a:ext>
            </a:extLst>
          </p:cNvPr>
          <p:cNvSpPr txBox="1"/>
          <p:nvPr/>
        </p:nvSpPr>
        <p:spPr>
          <a:xfrm>
            <a:off x="772505" y="24204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MySQL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D43CC1-3665-4C6D-92C3-142452C687DB}"/>
              </a:ext>
            </a:extLst>
          </p:cNvPr>
          <p:cNvSpPr/>
          <p:nvPr/>
        </p:nvSpPr>
        <p:spPr>
          <a:xfrm>
            <a:off x="2408969" y="3089449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6FD9FDD-465F-4568-A6E5-FC28FE4ECFDF}"/>
              </a:ext>
            </a:extLst>
          </p:cNvPr>
          <p:cNvSpPr/>
          <p:nvPr/>
        </p:nvSpPr>
        <p:spPr>
          <a:xfrm>
            <a:off x="3630346" y="2985248"/>
            <a:ext cx="3218329" cy="88750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user_search_images.py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6D9684A-27B3-472B-BCD0-E1AC41C307B7}"/>
              </a:ext>
            </a:extLst>
          </p:cNvPr>
          <p:cNvSpPr/>
          <p:nvPr/>
        </p:nvSpPr>
        <p:spPr>
          <a:xfrm>
            <a:off x="7080907" y="3059033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C009796-8F7D-4FA5-B286-4AF662347493}"/>
              </a:ext>
            </a:extLst>
          </p:cNvPr>
          <p:cNvSpPr/>
          <p:nvPr/>
        </p:nvSpPr>
        <p:spPr>
          <a:xfrm>
            <a:off x="8302284" y="3385630"/>
            <a:ext cx="3218329" cy="887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Shoppick_Similarity_function.py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D9F2183-9978-487A-8CC1-05209B8A4BF3}"/>
              </a:ext>
            </a:extLst>
          </p:cNvPr>
          <p:cNvSpPr/>
          <p:nvPr/>
        </p:nvSpPr>
        <p:spPr>
          <a:xfrm flipH="1">
            <a:off x="2408968" y="4045150"/>
            <a:ext cx="5661082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Pass on up to 10 clothes that matches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820BE-63E1-4374-98F1-D5AA2110B1DE}"/>
              </a:ext>
            </a:extLst>
          </p:cNvPr>
          <p:cNvSpPr txBox="1"/>
          <p:nvPr/>
        </p:nvSpPr>
        <p:spPr>
          <a:xfrm>
            <a:off x="6096000" y="2397152"/>
            <a:ext cx="359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Images saved in the server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0D3F484F-A631-41A3-AA8F-FEB81EF0D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56423" y="1413051"/>
            <a:ext cx="1294236" cy="15314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283117-7ADF-45AE-911D-B659BDCB1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994" y="1690688"/>
            <a:ext cx="1636464" cy="44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F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r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ontend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F50F33DF-E6CE-4BF7-96F7-6269EECF0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4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3B7CA7-CBF4-483F-BC53-DD9A291F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I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</a:t>
            </a:r>
            <a:r>
              <a:rPr lang="en-US" altLang="ko-KR" dirty="0">
                <a:latin typeface="Arial Black" panose="020B0A04020102020204" pitchFamily="34" charset="0"/>
              </a:rPr>
              <a:t>dex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15FF633-B041-4C23-B9F9-924BA9AF5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09668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C1912123-C32E-4237-BF2F-FFF77C118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3" y="2656915"/>
            <a:ext cx="3535924" cy="15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BF3BA-BE35-4275-8215-E5BDF4AD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3587" cy="2169845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L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dirty="0">
                <a:latin typeface="Arial Black" panose="020B0A04020102020204" pitchFamily="34" charset="0"/>
              </a:rPr>
              <a:t>gin &amp;</a:t>
            </a:r>
            <a:br>
              <a:rPr lang="en-US" altLang="ko-KR" dirty="0">
                <a:latin typeface="Arial Black" panose="020B0A04020102020204" pitchFamily="34" charset="0"/>
              </a:rPr>
            </a:br>
            <a:r>
              <a:rPr lang="en-US" altLang="ko-KR" dirty="0">
                <a:latin typeface="Arial Black" panose="020B0A04020102020204" pitchFamily="34" charset="0"/>
              </a:rPr>
              <a:t>Sign Up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CFE70E8-3681-458E-BECD-9676FB152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787" y="238749"/>
            <a:ext cx="3022343" cy="6380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06DA6-301F-4750-977C-45601BEC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376" y="238747"/>
            <a:ext cx="3022343" cy="63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09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8675DBB-F140-4E14-9268-FFD20F61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S</a:t>
            </a:r>
            <a:r>
              <a:rPr lang="en-US" altLang="ko-KR" sz="4800" kern="12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48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arching with Tags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C98CE90-E12D-48CD-8254-A1D0C1D8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57" y="492573"/>
            <a:ext cx="277867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6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4F1953-6178-4E28-B264-C6BDC865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156" y="365125"/>
            <a:ext cx="2959053" cy="62468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AE9E97-D52C-4E2B-8510-552068D37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048" y="365125"/>
            <a:ext cx="2959053" cy="624689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5092005-C85E-4E07-B4E5-F7F25463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3587" cy="2169845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P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dirty="0">
                <a:latin typeface="Arial Black" panose="020B0A04020102020204" pitchFamily="34" charset="0"/>
              </a:rPr>
              <a:t>rsonal</a:t>
            </a:r>
            <a:br>
              <a:rPr lang="en-US" altLang="ko-KR" dirty="0">
                <a:latin typeface="Arial Black" panose="020B0A04020102020204" pitchFamily="34" charset="0"/>
              </a:rPr>
            </a:br>
            <a:r>
              <a:rPr lang="en-US" altLang="ko-KR" dirty="0">
                <a:latin typeface="Arial Black" panose="020B0A04020102020204" pitchFamily="34" charset="0"/>
              </a:rPr>
              <a:t>Style Tag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0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B97196A-175D-4C70-BF42-FFFBD9277A2E}"/>
              </a:ext>
            </a:extLst>
          </p:cNvPr>
          <p:cNvSpPr/>
          <p:nvPr/>
        </p:nvSpPr>
        <p:spPr>
          <a:xfrm>
            <a:off x="807992" y="1693264"/>
            <a:ext cx="2814422" cy="1810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KakaoTalk_Video_20191209_0212_41_479">
            <a:hlinkClick r:id="" action="ppaction://media"/>
            <a:extLst>
              <a:ext uri="{FF2B5EF4-FFF2-40B4-BE49-F238E27FC236}">
                <a16:creationId xmlns:a16="http://schemas.microsoft.com/office/drawing/2014/main" id="{544A38FD-ED51-43CF-844E-149743AE89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8617" y="0"/>
            <a:ext cx="3330575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B6F400D-E2A7-4FA2-AFFC-973CAB4D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8" y="365125"/>
            <a:ext cx="3273587" cy="2169845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T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r</a:t>
            </a:r>
            <a:r>
              <a:rPr lang="en-US" altLang="ko-KR" dirty="0">
                <a:latin typeface="Arial Black" panose="020B0A04020102020204" pitchFamily="34" charset="0"/>
              </a:rPr>
              <a:t>ial Video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1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latinLnBrk="0"/>
            <a:r>
              <a:rPr lang="en-US" altLang="ko-KR" sz="48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r>
              <a:rPr lang="en-US" altLang="ko-KR" sz="4800" kern="12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48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velopment 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process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래픽 3" descr="월 단위 달력">
            <a:extLst>
              <a:ext uri="{FF2B5EF4-FFF2-40B4-BE49-F238E27FC236}">
                <a16:creationId xmlns:a16="http://schemas.microsoft.com/office/drawing/2014/main" id="{8EE25888-4CD7-476F-8DB5-827C1D4E7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8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뒤집힌 달력">
            <a:extLst>
              <a:ext uri="{FF2B5EF4-FFF2-40B4-BE49-F238E27FC236}">
                <a16:creationId xmlns:a16="http://schemas.microsoft.com/office/drawing/2014/main" id="{5530502B-6E06-4969-9A35-6EAB4AAB5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797" y="857322"/>
            <a:ext cx="2364317" cy="236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A90FC-5D91-4CCC-AB18-8955F0F2AEBC}"/>
              </a:ext>
            </a:extLst>
          </p:cNvPr>
          <p:cNvSpPr txBox="1"/>
          <p:nvPr/>
        </p:nvSpPr>
        <p:spPr>
          <a:xfrm>
            <a:off x="2761241" y="197903"/>
            <a:ext cx="6669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Black" panose="020B0A04020102020204" pitchFamily="34" charset="0"/>
              </a:rPr>
              <a:t>E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x</a:t>
            </a:r>
            <a:r>
              <a:rPr lang="en-US" altLang="ko-KR" sz="4800" dirty="0">
                <a:latin typeface="Arial Black" panose="020B0A04020102020204" pitchFamily="34" charset="0"/>
              </a:rPr>
              <a:t>pected Schedule</a:t>
            </a:r>
            <a:endParaRPr lang="ko-KR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23750-EB36-4B09-B813-E39152BF5827}"/>
              </a:ext>
            </a:extLst>
          </p:cNvPr>
          <p:cNvSpPr txBox="1"/>
          <p:nvPr/>
        </p:nvSpPr>
        <p:spPr>
          <a:xfrm>
            <a:off x="1083486" y="3017371"/>
            <a:ext cx="2626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Deep Learning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&amp;</a:t>
            </a:r>
            <a:r>
              <a:rPr lang="ko-KR" altLang="en-US" sz="2400" dirty="0"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latin typeface="Arial Black" panose="020B0A04020102020204" pitchFamily="34" charset="0"/>
              </a:rPr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CD595-B3CD-4354-963C-68EB23EA6010}"/>
              </a:ext>
            </a:extLst>
          </p:cNvPr>
          <p:cNvSpPr txBox="1"/>
          <p:nvPr/>
        </p:nvSpPr>
        <p:spPr>
          <a:xfrm>
            <a:off x="1996847" y="1739200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9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4A80-026C-4730-9C41-0CA23B02761B}"/>
              </a:ext>
            </a:extLst>
          </p:cNvPr>
          <p:cNvSpPr txBox="1"/>
          <p:nvPr/>
        </p:nvSpPr>
        <p:spPr>
          <a:xfrm>
            <a:off x="2073244" y="1330947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내용 개체 틀 4" descr="뒤집힌 달력">
            <a:extLst>
              <a:ext uri="{FF2B5EF4-FFF2-40B4-BE49-F238E27FC236}">
                <a16:creationId xmlns:a16="http://schemas.microsoft.com/office/drawing/2014/main" id="{F6BB0EBC-98B4-4547-8D16-AD9BABF8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797" y="3744999"/>
            <a:ext cx="2364317" cy="23643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0DE02B-2296-4EBA-9D50-FE760F6CB155}"/>
              </a:ext>
            </a:extLst>
          </p:cNvPr>
          <p:cNvSpPr txBox="1"/>
          <p:nvPr/>
        </p:nvSpPr>
        <p:spPr>
          <a:xfrm>
            <a:off x="1520978" y="5917404"/>
            <a:ext cx="1785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Basic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Front-end</a:t>
            </a:r>
            <a:endParaRPr lang="ko-KR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2F51E-1DD1-4456-ABDB-B7E1D04FE216}"/>
              </a:ext>
            </a:extLst>
          </p:cNvPr>
          <p:cNvSpPr txBox="1"/>
          <p:nvPr/>
        </p:nvSpPr>
        <p:spPr>
          <a:xfrm>
            <a:off x="1996847" y="4626877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5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B38CB-E2C7-4C00-92CD-163714FC8B87}"/>
              </a:ext>
            </a:extLst>
          </p:cNvPr>
          <p:cNvSpPr txBox="1"/>
          <p:nvPr/>
        </p:nvSpPr>
        <p:spPr>
          <a:xfrm>
            <a:off x="2073244" y="4218624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내용 개체 틀 4" descr="뒤집힌 달력">
            <a:extLst>
              <a:ext uri="{FF2B5EF4-FFF2-40B4-BE49-F238E27FC236}">
                <a16:creationId xmlns:a16="http://schemas.microsoft.com/office/drawing/2014/main" id="{39EBC983-2A68-468C-8EDB-272F7FB60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0317" y="857322"/>
            <a:ext cx="2364317" cy="2364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3C1E85-6588-40A5-B239-1ACDE21A6889}"/>
              </a:ext>
            </a:extLst>
          </p:cNvPr>
          <p:cNvSpPr txBox="1"/>
          <p:nvPr/>
        </p:nvSpPr>
        <p:spPr>
          <a:xfrm>
            <a:off x="5049657" y="3017371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Back-end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0712F-F9C3-4276-871D-C57A673F0F50}"/>
              </a:ext>
            </a:extLst>
          </p:cNvPr>
          <p:cNvSpPr txBox="1"/>
          <p:nvPr/>
        </p:nvSpPr>
        <p:spPr>
          <a:xfrm>
            <a:off x="5392659" y="173920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20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64D03-0319-472B-9ACF-DEC0234304C9}"/>
              </a:ext>
            </a:extLst>
          </p:cNvPr>
          <p:cNvSpPr txBox="1"/>
          <p:nvPr/>
        </p:nvSpPr>
        <p:spPr>
          <a:xfrm>
            <a:off x="5758764" y="1330947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20D19C6-03D7-4DEB-BF1A-A48D7F9AC6F2}"/>
              </a:ext>
            </a:extLst>
          </p:cNvPr>
          <p:cNvSpPr/>
          <p:nvPr/>
        </p:nvSpPr>
        <p:spPr>
          <a:xfrm>
            <a:off x="3821266" y="1893584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245F93-6F93-4727-A9D0-7D6564BD6C68}"/>
              </a:ext>
            </a:extLst>
          </p:cNvPr>
          <p:cNvSpPr/>
          <p:nvPr/>
        </p:nvSpPr>
        <p:spPr>
          <a:xfrm>
            <a:off x="3813837" y="5038379"/>
            <a:ext cx="4370939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FDC2C6-1A03-4C45-8A5C-16CD9C6EF2CC}"/>
              </a:ext>
            </a:extLst>
          </p:cNvPr>
          <p:cNvSpPr/>
          <p:nvPr/>
        </p:nvSpPr>
        <p:spPr>
          <a:xfrm rot="5400000">
            <a:off x="6450654" y="3554615"/>
            <a:ext cx="3344854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463D38-6077-4E14-A2B5-C71861E8B534}"/>
              </a:ext>
            </a:extLst>
          </p:cNvPr>
          <p:cNvSpPr/>
          <p:nvPr/>
        </p:nvSpPr>
        <p:spPr>
          <a:xfrm>
            <a:off x="7264634" y="2067533"/>
            <a:ext cx="1032457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ABCAD7A-5B37-4C50-BB9E-E0C4E918857C}"/>
              </a:ext>
            </a:extLst>
          </p:cNvPr>
          <p:cNvSpPr/>
          <p:nvPr/>
        </p:nvSpPr>
        <p:spPr>
          <a:xfrm>
            <a:off x="8148307" y="3221639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내용 개체 틀 4" descr="뒤집힌 달력">
            <a:extLst>
              <a:ext uri="{FF2B5EF4-FFF2-40B4-BE49-F238E27FC236}">
                <a16:creationId xmlns:a16="http://schemas.microsoft.com/office/drawing/2014/main" id="{ECA5D6FA-C692-4189-9930-FBD2A34B5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5622" y="1893584"/>
            <a:ext cx="2364317" cy="2364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29AFCF-DA30-4D3B-B477-3B3D283BF231}"/>
              </a:ext>
            </a:extLst>
          </p:cNvPr>
          <p:cNvSpPr txBox="1"/>
          <p:nvPr/>
        </p:nvSpPr>
        <p:spPr>
          <a:xfrm>
            <a:off x="9404962" y="4053633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Final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CF3DE-EE8C-4A10-8330-EEA8B1D12A97}"/>
              </a:ext>
            </a:extLst>
          </p:cNvPr>
          <p:cNvSpPr txBox="1"/>
          <p:nvPr/>
        </p:nvSpPr>
        <p:spPr>
          <a:xfrm>
            <a:off x="9747964" y="2775462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28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CED05-6A3A-4B5C-B74F-F71095602D6A}"/>
              </a:ext>
            </a:extLst>
          </p:cNvPr>
          <p:cNvSpPr txBox="1"/>
          <p:nvPr/>
        </p:nvSpPr>
        <p:spPr>
          <a:xfrm>
            <a:off x="10114069" y="2367209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뒤집힌 달력">
            <a:extLst>
              <a:ext uri="{FF2B5EF4-FFF2-40B4-BE49-F238E27FC236}">
                <a16:creationId xmlns:a16="http://schemas.microsoft.com/office/drawing/2014/main" id="{5530502B-6E06-4969-9A35-6EAB4AAB5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797" y="857322"/>
            <a:ext cx="2364317" cy="236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A90FC-5D91-4CCC-AB18-8955F0F2AEBC}"/>
              </a:ext>
            </a:extLst>
          </p:cNvPr>
          <p:cNvSpPr txBox="1"/>
          <p:nvPr/>
        </p:nvSpPr>
        <p:spPr>
          <a:xfrm>
            <a:off x="3268434" y="180144"/>
            <a:ext cx="498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Black" panose="020B0A04020102020204" pitchFamily="34" charset="0"/>
              </a:rPr>
              <a:t>R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4800" dirty="0">
                <a:latin typeface="Arial Black" panose="020B0A04020102020204" pitchFamily="34" charset="0"/>
              </a:rPr>
              <a:t>al Schedule</a:t>
            </a:r>
            <a:endParaRPr lang="ko-KR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23750-EB36-4B09-B813-E39152BF5827}"/>
              </a:ext>
            </a:extLst>
          </p:cNvPr>
          <p:cNvSpPr txBox="1"/>
          <p:nvPr/>
        </p:nvSpPr>
        <p:spPr>
          <a:xfrm>
            <a:off x="1083486" y="3017371"/>
            <a:ext cx="2626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Deep Learning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&amp;</a:t>
            </a:r>
            <a:r>
              <a:rPr lang="ko-KR" altLang="en-US" sz="2400" dirty="0"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latin typeface="Arial Black" panose="020B0A04020102020204" pitchFamily="34" charset="0"/>
              </a:rPr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CD595-B3CD-4354-963C-68EB23EA6010}"/>
              </a:ext>
            </a:extLst>
          </p:cNvPr>
          <p:cNvSpPr txBox="1"/>
          <p:nvPr/>
        </p:nvSpPr>
        <p:spPr>
          <a:xfrm>
            <a:off x="1663300" y="175866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16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4A80-026C-4730-9C41-0CA23B02761B}"/>
              </a:ext>
            </a:extLst>
          </p:cNvPr>
          <p:cNvSpPr txBox="1"/>
          <p:nvPr/>
        </p:nvSpPr>
        <p:spPr>
          <a:xfrm>
            <a:off x="2073244" y="1330947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내용 개체 틀 4" descr="뒤집힌 달력">
            <a:extLst>
              <a:ext uri="{FF2B5EF4-FFF2-40B4-BE49-F238E27FC236}">
                <a16:creationId xmlns:a16="http://schemas.microsoft.com/office/drawing/2014/main" id="{F6BB0EBC-98B4-4547-8D16-AD9BABF8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797" y="3744999"/>
            <a:ext cx="2364317" cy="23643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0DE02B-2296-4EBA-9D50-FE760F6CB155}"/>
              </a:ext>
            </a:extLst>
          </p:cNvPr>
          <p:cNvSpPr txBox="1"/>
          <p:nvPr/>
        </p:nvSpPr>
        <p:spPr>
          <a:xfrm>
            <a:off x="1520978" y="5917404"/>
            <a:ext cx="1785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Basic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Front-end</a:t>
            </a:r>
            <a:endParaRPr lang="ko-KR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2F51E-1DD1-4456-ABDB-B7E1D04FE216}"/>
              </a:ext>
            </a:extLst>
          </p:cNvPr>
          <p:cNvSpPr txBox="1"/>
          <p:nvPr/>
        </p:nvSpPr>
        <p:spPr>
          <a:xfrm>
            <a:off x="1996847" y="4626877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5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B38CB-E2C7-4C00-92CD-163714FC8B87}"/>
              </a:ext>
            </a:extLst>
          </p:cNvPr>
          <p:cNvSpPr txBox="1"/>
          <p:nvPr/>
        </p:nvSpPr>
        <p:spPr>
          <a:xfrm>
            <a:off x="2073244" y="4218624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내용 개체 틀 4" descr="뒤집힌 달력">
            <a:extLst>
              <a:ext uri="{FF2B5EF4-FFF2-40B4-BE49-F238E27FC236}">
                <a16:creationId xmlns:a16="http://schemas.microsoft.com/office/drawing/2014/main" id="{39EBC983-2A68-468C-8EDB-272F7FB60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0317" y="857322"/>
            <a:ext cx="2364317" cy="2364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3C1E85-6588-40A5-B239-1ACDE21A6889}"/>
              </a:ext>
            </a:extLst>
          </p:cNvPr>
          <p:cNvSpPr txBox="1"/>
          <p:nvPr/>
        </p:nvSpPr>
        <p:spPr>
          <a:xfrm>
            <a:off x="5049657" y="3017371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Back-end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0712F-F9C3-4276-871D-C57A673F0F50}"/>
              </a:ext>
            </a:extLst>
          </p:cNvPr>
          <p:cNvSpPr txBox="1"/>
          <p:nvPr/>
        </p:nvSpPr>
        <p:spPr>
          <a:xfrm>
            <a:off x="5392659" y="173920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23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64D03-0319-472B-9ACF-DEC0234304C9}"/>
              </a:ext>
            </a:extLst>
          </p:cNvPr>
          <p:cNvSpPr txBox="1"/>
          <p:nvPr/>
        </p:nvSpPr>
        <p:spPr>
          <a:xfrm>
            <a:off x="5758764" y="1330947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20D19C6-03D7-4DEB-BF1A-A48D7F9AC6F2}"/>
              </a:ext>
            </a:extLst>
          </p:cNvPr>
          <p:cNvSpPr/>
          <p:nvPr/>
        </p:nvSpPr>
        <p:spPr>
          <a:xfrm>
            <a:off x="3821266" y="1893584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245F93-6F93-4727-A9D0-7D6564BD6C68}"/>
              </a:ext>
            </a:extLst>
          </p:cNvPr>
          <p:cNvSpPr/>
          <p:nvPr/>
        </p:nvSpPr>
        <p:spPr>
          <a:xfrm>
            <a:off x="7264634" y="5038379"/>
            <a:ext cx="920142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FDC2C6-1A03-4C45-8A5C-16CD9C6EF2CC}"/>
              </a:ext>
            </a:extLst>
          </p:cNvPr>
          <p:cNvSpPr/>
          <p:nvPr/>
        </p:nvSpPr>
        <p:spPr>
          <a:xfrm rot="5400000">
            <a:off x="6450654" y="3554615"/>
            <a:ext cx="3344854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463D38-6077-4E14-A2B5-C71861E8B534}"/>
              </a:ext>
            </a:extLst>
          </p:cNvPr>
          <p:cNvSpPr/>
          <p:nvPr/>
        </p:nvSpPr>
        <p:spPr>
          <a:xfrm>
            <a:off x="7264634" y="2067533"/>
            <a:ext cx="1032457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ABCAD7A-5B37-4C50-BB9E-E0C4E918857C}"/>
              </a:ext>
            </a:extLst>
          </p:cNvPr>
          <p:cNvSpPr/>
          <p:nvPr/>
        </p:nvSpPr>
        <p:spPr>
          <a:xfrm>
            <a:off x="8148307" y="3221639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내용 개체 틀 4" descr="뒤집힌 달력">
            <a:extLst>
              <a:ext uri="{FF2B5EF4-FFF2-40B4-BE49-F238E27FC236}">
                <a16:creationId xmlns:a16="http://schemas.microsoft.com/office/drawing/2014/main" id="{ECA5D6FA-C692-4189-9930-FBD2A34B5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5622" y="1893584"/>
            <a:ext cx="2364317" cy="2364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29AFCF-DA30-4D3B-B477-3B3D283BF231}"/>
              </a:ext>
            </a:extLst>
          </p:cNvPr>
          <p:cNvSpPr txBox="1"/>
          <p:nvPr/>
        </p:nvSpPr>
        <p:spPr>
          <a:xfrm>
            <a:off x="9404962" y="4053633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Final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CF3DE-EE8C-4A10-8330-EEA8B1D12A97}"/>
              </a:ext>
            </a:extLst>
          </p:cNvPr>
          <p:cNvSpPr txBox="1"/>
          <p:nvPr/>
        </p:nvSpPr>
        <p:spPr>
          <a:xfrm>
            <a:off x="10072165" y="2770772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8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CED05-6A3A-4B5C-B74F-F71095602D6A}"/>
              </a:ext>
            </a:extLst>
          </p:cNvPr>
          <p:cNvSpPr txBox="1"/>
          <p:nvPr/>
        </p:nvSpPr>
        <p:spPr>
          <a:xfrm>
            <a:off x="10114069" y="2367209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Dec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2C76500-715C-4CE7-9D32-A8F72EE44D4C}"/>
              </a:ext>
            </a:extLst>
          </p:cNvPr>
          <p:cNvSpPr/>
          <p:nvPr/>
        </p:nvSpPr>
        <p:spPr>
          <a:xfrm>
            <a:off x="3821266" y="4857074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내용 개체 틀 4" descr="뒤집힌 달력">
            <a:extLst>
              <a:ext uri="{FF2B5EF4-FFF2-40B4-BE49-F238E27FC236}">
                <a16:creationId xmlns:a16="http://schemas.microsoft.com/office/drawing/2014/main" id="{C91BACF5-EE02-47BF-9AAB-FF3F58B4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3643" y="3744999"/>
            <a:ext cx="2364317" cy="23643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BAA311-CA4A-49FE-9F41-D16EFC725AA8}"/>
              </a:ext>
            </a:extLst>
          </p:cNvPr>
          <p:cNvSpPr txBox="1"/>
          <p:nvPr/>
        </p:nvSpPr>
        <p:spPr>
          <a:xfrm>
            <a:off x="4952983" y="5905048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Front-end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A92E46-941B-4712-A5BC-227955C53E9A}"/>
              </a:ext>
            </a:extLst>
          </p:cNvPr>
          <p:cNvSpPr txBox="1"/>
          <p:nvPr/>
        </p:nvSpPr>
        <p:spPr>
          <a:xfrm>
            <a:off x="5618875" y="4637840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6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0D255D-840D-4249-A036-90CE7F91025D}"/>
              </a:ext>
            </a:extLst>
          </p:cNvPr>
          <p:cNvSpPr txBox="1"/>
          <p:nvPr/>
        </p:nvSpPr>
        <p:spPr>
          <a:xfrm>
            <a:off x="5662090" y="4218624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Dec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99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latinLnBrk="0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ssons</a:t>
            </a:r>
            <a:r>
              <a:rPr lang="en-US" altLang="ko-KR" sz="48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 Learned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래픽 3" descr="펼쳐진 책">
            <a:extLst>
              <a:ext uri="{FF2B5EF4-FFF2-40B4-BE49-F238E27FC236}">
                <a16:creationId xmlns:a16="http://schemas.microsoft.com/office/drawing/2014/main" id="{E1E054BA-D746-446A-ABE4-D107990D9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0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BC3BE9-CED6-439E-835F-D0DDD2DD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  <a:r>
              <a:rPr lang="en-US" altLang="ko-KR" sz="54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ssons Learned</a:t>
            </a:r>
            <a:endParaRPr lang="en-US" altLang="ko-KR" sz="5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nking에 대한 이미지 검색결과">
            <a:extLst>
              <a:ext uri="{FF2B5EF4-FFF2-40B4-BE49-F238E27FC236}">
                <a16:creationId xmlns:a16="http://schemas.microsoft.com/office/drawing/2014/main" id="{17C7C126-539D-460F-8945-05E1840D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75" y="2961656"/>
            <a:ext cx="5276330" cy="25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F335A6-D7D4-4367-8B07-13B57776CEFD}"/>
              </a:ext>
            </a:extLst>
          </p:cNvPr>
          <p:cNvSpPr txBox="1"/>
          <p:nvPr/>
        </p:nvSpPr>
        <p:spPr>
          <a:xfrm>
            <a:off x="6409875" y="5885104"/>
            <a:ext cx="545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Linking each parts is harder than thought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84FBD3B1-02D0-4569-8A4D-ECE79F8E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9" y="2961656"/>
            <a:ext cx="5352243" cy="25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094D2-4959-4A1A-95FB-0AB26626D1D6}"/>
              </a:ext>
            </a:extLst>
          </p:cNvPr>
          <p:cNvSpPr txBox="1"/>
          <p:nvPr/>
        </p:nvSpPr>
        <p:spPr>
          <a:xfrm>
            <a:off x="697075" y="5746604"/>
            <a:ext cx="4898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Communication and having abstract</a:t>
            </a:r>
          </a:p>
          <a:p>
            <a:r>
              <a:rPr lang="en-US" altLang="ko-KR" dirty="0">
                <a:latin typeface="Arial Black" panose="020B0A04020102020204" pitchFamily="34" charset="0"/>
              </a:rPr>
              <a:t>knowledge of other parts is essential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9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588065-CD62-4B09-A01A-EF1004AD6EEE}"/>
              </a:ext>
            </a:extLst>
          </p:cNvPr>
          <p:cNvSpPr txBox="1"/>
          <p:nvPr/>
        </p:nvSpPr>
        <p:spPr>
          <a:xfrm>
            <a:off x="3090786" y="2767280"/>
            <a:ext cx="6010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  <a:r>
              <a:rPr lang="en-US" altLang="ko-KR" sz="8000" dirty="0">
                <a:latin typeface="Arial Black" panose="020B0A04020102020204" pitchFamily="34" charset="0"/>
              </a:rPr>
              <a:t>h</a:t>
            </a:r>
            <a:r>
              <a:rPr lang="en-US" altLang="ko-KR" sz="8000" dirty="0">
                <a:solidFill>
                  <a:schemeClr val="bg1"/>
                </a:solidFill>
                <a:latin typeface="Arial Black" panose="020B0A04020102020204" pitchFamily="34" charset="0"/>
              </a:rPr>
              <a:t>ank you</a:t>
            </a:r>
            <a:endParaRPr lang="ko-KR" altLang="en-US" sz="8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F573080A-BBA8-401C-89E1-0A4F7F0F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0" y="5819931"/>
            <a:ext cx="1926340" cy="8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6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76D967-73DA-4228-924A-BB7CEA45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v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erview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교사">
            <a:extLst>
              <a:ext uri="{FF2B5EF4-FFF2-40B4-BE49-F238E27FC236}">
                <a16:creationId xmlns:a16="http://schemas.microsoft.com/office/drawing/2014/main" id="{C363828C-CB6E-43A4-90E8-ACD944C88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4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44AABC5-C63A-476E-8203-A07BB324B438}"/>
              </a:ext>
            </a:extLst>
          </p:cNvPr>
          <p:cNvGrpSpPr/>
          <p:nvPr/>
        </p:nvGrpSpPr>
        <p:grpSpPr>
          <a:xfrm>
            <a:off x="4639056" y="1232969"/>
            <a:ext cx="7552944" cy="6781478"/>
            <a:chOff x="4639056" y="10"/>
            <a:chExt cx="7552944" cy="6857990"/>
          </a:xfrm>
        </p:grpSpPr>
        <p:pic>
          <p:nvPicPr>
            <p:cNvPr id="4" name="내용 개체 틀 3">
              <a:extLst>
                <a:ext uri="{FF2B5EF4-FFF2-40B4-BE49-F238E27FC236}">
                  <a16:creationId xmlns:a16="http://schemas.microsoft.com/office/drawing/2014/main" id="{14F93D47-1A4C-4107-8F1A-ED4D740D7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67" r="-2" b="16344"/>
            <a:stretch/>
          </p:blipFill>
          <p:spPr>
            <a:xfrm>
              <a:off x="4639056" y="10"/>
              <a:ext cx="7552944" cy="6857990"/>
            </a:xfrm>
            <a:prstGeom prst="rect">
              <a:avLst/>
            </a:prstGeom>
            <a:effectLst/>
          </p:spPr>
        </p:pic>
        <p:pic>
          <p:nvPicPr>
            <p:cNvPr id="6" name="내용 개체 틀 3">
              <a:extLst>
                <a:ext uri="{FF2B5EF4-FFF2-40B4-BE49-F238E27FC236}">
                  <a16:creationId xmlns:a16="http://schemas.microsoft.com/office/drawing/2014/main" id="{46045C07-44AE-4221-A20D-E60BC903C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t="43123" r="-2" b="45763"/>
            <a:stretch/>
          </p:blipFill>
          <p:spPr>
            <a:xfrm>
              <a:off x="4639056" y="2882153"/>
              <a:ext cx="7552944" cy="1093694"/>
            </a:xfrm>
            <a:prstGeom prst="rect">
              <a:avLst/>
            </a:prstGeom>
            <a:effectLst/>
          </p:spPr>
        </p:pic>
      </p:grp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039F849-ABD7-4D96-A925-1951EAC43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8931" y="1580157"/>
            <a:ext cx="4720571" cy="47913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881697-CF15-4330-9156-28211C25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47199"/>
            <a:ext cx="9920459" cy="885769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T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dirty="0">
                <a:latin typeface="Arial Black" panose="020B0A04020102020204" pitchFamily="34" charset="0"/>
              </a:rPr>
              <a:t>rget System : Recommendations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9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77D83-6D59-4044-B713-4ACFC11C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T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dirty="0">
                <a:latin typeface="Arial Black" panose="020B0A04020102020204" pitchFamily="34" charset="0"/>
              </a:rPr>
              <a:t>rget System : Real-time feedbacks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8D82EA-85FC-4DC5-91F8-5A73EBCAD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1425" y="1690688"/>
            <a:ext cx="4012375" cy="4351338"/>
          </a:xfrm>
          <a:prstGeom prst="rect">
            <a:avLst/>
          </a:prstGeom>
          <a:ln w="31750">
            <a:solidFill>
              <a:srgbClr val="FB696A"/>
            </a:solidFill>
          </a:ln>
        </p:spPr>
      </p:pic>
      <p:pic>
        <p:nvPicPr>
          <p:cNvPr id="6" name="그림 5" descr="사람, 쥐고있는, 테이블, 남자이(가) 표시된 사진&#10;&#10;자동 생성된 설명">
            <a:extLst>
              <a:ext uri="{FF2B5EF4-FFF2-40B4-BE49-F238E27FC236}">
                <a16:creationId xmlns:a16="http://schemas.microsoft.com/office/drawing/2014/main" id="{05612E8B-81F3-4A21-8BC2-EB399C3A28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2" t="2695" b="23367"/>
          <a:stretch/>
        </p:blipFill>
        <p:spPr>
          <a:xfrm>
            <a:off x="634597" y="2021247"/>
            <a:ext cx="6005533" cy="4020779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B3462AF8-C865-4D42-8C0A-1D0F0433B9E6}"/>
              </a:ext>
            </a:extLst>
          </p:cNvPr>
          <p:cNvSpPr/>
          <p:nvPr/>
        </p:nvSpPr>
        <p:spPr>
          <a:xfrm>
            <a:off x="5405718" y="2752165"/>
            <a:ext cx="968188" cy="1102659"/>
          </a:xfrm>
          <a:prstGeom prst="frame">
            <a:avLst>
              <a:gd name="adj1" fmla="val 8182"/>
            </a:avLst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EFCD273-F93F-42F4-96BC-2702E0DB633D}"/>
              </a:ext>
            </a:extLst>
          </p:cNvPr>
          <p:cNvCxnSpPr/>
          <p:nvPr/>
        </p:nvCxnSpPr>
        <p:spPr>
          <a:xfrm flipV="1">
            <a:off x="6373906" y="1690688"/>
            <a:ext cx="967519" cy="1061477"/>
          </a:xfrm>
          <a:prstGeom prst="line">
            <a:avLst/>
          </a:prstGeom>
          <a:ln w="25400">
            <a:solidFill>
              <a:srgbClr val="FB6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1E1D72-5D57-4851-B3B9-C4D7AD86B9D2}"/>
              </a:ext>
            </a:extLst>
          </p:cNvPr>
          <p:cNvCxnSpPr/>
          <p:nvPr/>
        </p:nvCxnSpPr>
        <p:spPr>
          <a:xfrm>
            <a:off x="6373906" y="3854824"/>
            <a:ext cx="967519" cy="2187202"/>
          </a:xfrm>
          <a:prstGeom prst="line">
            <a:avLst/>
          </a:prstGeom>
          <a:ln w="25400">
            <a:solidFill>
              <a:srgbClr val="FB6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7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200E0C-4F9A-4FC6-8381-C57BB5497EDF}"/>
              </a:ext>
            </a:extLst>
          </p:cNvPr>
          <p:cNvSpPr/>
          <p:nvPr/>
        </p:nvSpPr>
        <p:spPr>
          <a:xfrm>
            <a:off x="4214879" y="1795559"/>
            <a:ext cx="4751618" cy="4751618"/>
          </a:xfrm>
          <a:prstGeom prst="rect">
            <a:avLst/>
          </a:prstGeom>
          <a:noFill/>
          <a:ln w="57150"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263FE14-1720-4472-BFD3-38F68071A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49" y="4249498"/>
            <a:ext cx="1925568" cy="1925568"/>
          </a:xfrm>
        </p:spPr>
      </p:pic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AFF4279F-A3D3-4C68-B4DB-6DD0929C8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69" y="3065321"/>
            <a:ext cx="2326485" cy="17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nsorflow logo에 대한 이미지 검색결과">
            <a:extLst>
              <a:ext uri="{FF2B5EF4-FFF2-40B4-BE49-F238E27FC236}">
                <a16:creationId xmlns:a16="http://schemas.microsoft.com/office/drawing/2014/main" id="{379F0E16-205A-4C4C-B988-045BAD82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87" y="2758977"/>
            <a:ext cx="2204584" cy="220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51196C-CE4E-4501-91B0-A127572CB946}"/>
              </a:ext>
            </a:extLst>
          </p:cNvPr>
          <p:cNvSpPr txBox="1"/>
          <p:nvPr/>
        </p:nvSpPr>
        <p:spPr>
          <a:xfrm>
            <a:off x="4295561" y="446703"/>
            <a:ext cx="3466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</a:rPr>
              <a:t>A</a:t>
            </a:r>
            <a:r>
              <a:rPr lang="en-US" altLang="ko-KR" sz="5400" dirty="0">
                <a:solidFill>
                  <a:srgbClr val="FB696A"/>
                </a:solidFill>
                <a:latin typeface="Arial Black" panose="020B0A04020102020204" pitchFamily="34" charset="0"/>
              </a:rPr>
              <a:t>b</a:t>
            </a:r>
            <a:r>
              <a:rPr lang="en-US" altLang="ko-KR" sz="5400" dirty="0">
                <a:latin typeface="Arial Black" panose="020B0A04020102020204" pitchFamily="34" charset="0"/>
              </a:rPr>
              <a:t>stract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php에 대한 이미지 검색결과">
            <a:extLst>
              <a:ext uri="{FF2B5EF4-FFF2-40B4-BE49-F238E27FC236}">
                <a16:creationId xmlns:a16="http://schemas.microsoft.com/office/drawing/2014/main" id="{383171C0-F761-4DDD-B916-399A8055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3" y="3816447"/>
            <a:ext cx="2340907" cy="12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90C012D9-66E8-44AD-9FBB-CC47BA9DE42F}"/>
              </a:ext>
            </a:extLst>
          </p:cNvPr>
          <p:cNvSpPr/>
          <p:nvPr/>
        </p:nvSpPr>
        <p:spPr>
          <a:xfrm>
            <a:off x="2860038" y="3720359"/>
            <a:ext cx="1182463" cy="434788"/>
          </a:xfrm>
          <a:prstGeom prst="left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C3304DC2-1886-40B3-BDC8-FEE78EBF8467}"/>
              </a:ext>
            </a:extLst>
          </p:cNvPr>
          <p:cNvSpPr/>
          <p:nvPr/>
        </p:nvSpPr>
        <p:spPr>
          <a:xfrm>
            <a:off x="9112803" y="3720359"/>
            <a:ext cx="1182463" cy="434788"/>
          </a:xfrm>
          <a:prstGeom prst="left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apache server logo에 대한 이미지 검색결과">
            <a:extLst>
              <a:ext uri="{FF2B5EF4-FFF2-40B4-BE49-F238E27FC236}">
                <a16:creationId xmlns:a16="http://schemas.microsoft.com/office/drawing/2014/main" id="{1D96792A-0433-47CF-8CD1-D8DECB90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93" y="2107588"/>
            <a:ext cx="4006219" cy="152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44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C63C8-6CCD-431A-9910-FEFAD50D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6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R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dirty="0">
                <a:latin typeface="Arial Black" panose="020B0A04020102020204" pitchFamily="34" charset="0"/>
              </a:rPr>
              <a:t>les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Picture 10" descr="tensorflow logo에 대한 이미지 검색결과">
            <a:extLst>
              <a:ext uri="{FF2B5EF4-FFF2-40B4-BE49-F238E27FC236}">
                <a16:creationId xmlns:a16="http://schemas.microsoft.com/office/drawing/2014/main" id="{BAD78F73-F96F-451B-BFE1-DBAB1A3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8" y="1296432"/>
            <a:ext cx="2914271" cy="291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내용 개체 틀 9">
            <a:extLst>
              <a:ext uri="{FF2B5EF4-FFF2-40B4-BE49-F238E27FC236}">
                <a16:creationId xmlns:a16="http://schemas.microsoft.com/office/drawing/2014/main" id="{759E121F-EDE2-4346-92F6-A3747D6D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10" y="3002142"/>
            <a:ext cx="1732160" cy="1732160"/>
          </a:xfrm>
        </p:spPr>
      </p:pic>
      <p:pic>
        <p:nvPicPr>
          <p:cNvPr id="8" name="Picture 4" descr="관련 이미지">
            <a:extLst>
              <a:ext uri="{FF2B5EF4-FFF2-40B4-BE49-F238E27FC236}">
                <a16:creationId xmlns:a16="http://schemas.microsoft.com/office/drawing/2014/main" id="{269E34CB-1988-4DF8-807F-7B563844B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303" y="1881135"/>
            <a:ext cx="2326485" cy="17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hp에 대한 이미지 검색결과">
            <a:extLst>
              <a:ext uri="{FF2B5EF4-FFF2-40B4-BE49-F238E27FC236}">
                <a16:creationId xmlns:a16="http://schemas.microsoft.com/office/drawing/2014/main" id="{A739AF5B-0F64-4E15-BE0B-9D3CECD4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00" y="2121522"/>
            <a:ext cx="2340907" cy="12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pache server logo에 대한 이미지 검색결과">
            <a:extLst>
              <a:ext uri="{FF2B5EF4-FFF2-40B4-BE49-F238E27FC236}">
                <a16:creationId xmlns:a16="http://schemas.microsoft.com/office/drawing/2014/main" id="{5F7F10DA-C61D-49B7-BD1E-DEC717E10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032" y="1676579"/>
            <a:ext cx="2824887" cy="107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0D9C8C-ADB8-4528-B090-16DA395F8322}"/>
              </a:ext>
            </a:extLst>
          </p:cNvPr>
          <p:cNvSpPr txBox="1"/>
          <p:nvPr/>
        </p:nvSpPr>
        <p:spPr>
          <a:xfrm>
            <a:off x="550643" y="4210703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Seunghoon Lee</a:t>
            </a: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Deep Learning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8AD9E-9B6C-45CE-BDF0-9168B647FAB9}"/>
              </a:ext>
            </a:extLst>
          </p:cNvPr>
          <p:cNvSpPr txBox="1"/>
          <p:nvPr/>
        </p:nvSpPr>
        <p:spPr>
          <a:xfrm>
            <a:off x="3719589" y="5134033"/>
            <a:ext cx="2562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Misael Zapata</a:t>
            </a: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Server &amp; Database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B65A7-5BDC-4A29-A1D9-D2075E3C3262}"/>
              </a:ext>
            </a:extLst>
          </p:cNvPr>
          <p:cNvSpPr txBox="1"/>
          <p:nvPr/>
        </p:nvSpPr>
        <p:spPr>
          <a:xfrm>
            <a:off x="7521843" y="384137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Black" panose="020B0A04020102020204" pitchFamily="34" charset="0"/>
              </a:rPr>
              <a:t>Hyunjee</a:t>
            </a:r>
            <a:r>
              <a:rPr lang="en-US" altLang="ko-KR" dirty="0">
                <a:latin typeface="Arial Black" panose="020B0A04020102020204" pitchFamily="34" charset="0"/>
              </a:rPr>
              <a:t> Shin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58C6BD-C9FE-4D54-B600-11779AFCCAD2}"/>
              </a:ext>
            </a:extLst>
          </p:cNvPr>
          <p:cNvSpPr txBox="1"/>
          <p:nvPr/>
        </p:nvSpPr>
        <p:spPr>
          <a:xfrm>
            <a:off x="7521843" y="4666658"/>
            <a:ext cx="3765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Black" panose="020B0A04020102020204" pitchFamily="34" charset="0"/>
              </a:rPr>
              <a:t>Heesung</a:t>
            </a:r>
            <a:r>
              <a:rPr lang="en-US" altLang="ko-KR" dirty="0">
                <a:latin typeface="Arial Black" panose="020B0A04020102020204" pitchFamily="34" charset="0"/>
              </a:rPr>
              <a:t> Kim</a:t>
            </a: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Php &amp; Android Programming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C957E8-75B3-43A9-914B-AAADA2B8EAB8}"/>
              </a:ext>
            </a:extLst>
          </p:cNvPr>
          <p:cNvCxnSpPr>
            <a:cxnSpLocks/>
          </p:cNvCxnSpPr>
          <p:nvPr/>
        </p:nvCxnSpPr>
        <p:spPr>
          <a:xfrm>
            <a:off x="6750423" y="1578025"/>
            <a:ext cx="0" cy="4526691"/>
          </a:xfrm>
          <a:prstGeom prst="line">
            <a:avLst/>
          </a:prstGeom>
          <a:ln w="38100">
            <a:solidFill>
              <a:srgbClr val="FB6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DB53A24-BB1C-4C29-9DBD-24D565AFC1B3}"/>
              </a:ext>
            </a:extLst>
          </p:cNvPr>
          <p:cNvCxnSpPr>
            <a:cxnSpLocks/>
          </p:cNvCxnSpPr>
          <p:nvPr/>
        </p:nvCxnSpPr>
        <p:spPr>
          <a:xfrm>
            <a:off x="2868705" y="1578025"/>
            <a:ext cx="0" cy="4526691"/>
          </a:xfrm>
          <a:prstGeom prst="line">
            <a:avLst/>
          </a:prstGeom>
          <a:ln w="38100">
            <a:solidFill>
              <a:srgbClr val="FB6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2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H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rdships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래픽 4" descr="실행">
            <a:extLst>
              <a:ext uri="{FF2B5EF4-FFF2-40B4-BE49-F238E27FC236}">
                <a16:creationId xmlns:a16="http://schemas.microsoft.com/office/drawing/2014/main" id="{4E1D8334-6830-471D-BC91-49311282D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0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2CDB9-C6AF-44D0-95AD-95352A5E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Arial Black" panose="020B0A04020102020204" pitchFamily="34" charset="0"/>
              </a:rPr>
              <a:t>O</a:t>
            </a:r>
            <a:r>
              <a:rPr lang="en-US" altLang="ko-KR" sz="5400" dirty="0">
                <a:solidFill>
                  <a:srgbClr val="FB696A"/>
                </a:solidFill>
                <a:latin typeface="Arial Black" panose="020B0A04020102020204" pitchFamily="34" charset="0"/>
              </a:rPr>
              <a:t>p</a:t>
            </a:r>
            <a:r>
              <a:rPr lang="en-US" altLang="ko-KR" sz="5400" dirty="0">
                <a:latin typeface="Arial Black" panose="020B0A04020102020204" pitchFamily="34" charset="0"/>
              </a:rPr>
              <a:t>en source</a:t>
            </a:r>
            <a:endParaRPr lang="ko-KR" altLang="en-US" sz="54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12764D-D3D9-4ED3-AE67-4177E427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873" y="1807518"/>
            <a:ext cx="4013030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18A46D-829C-4E3D-BC06-6000EB490490}"/>
              </a:ext>
            </a:extLst>
          </p:cNvPr>
          <p:cNvSpPr/>
          <p:nvPr/>
        </p:nvSpPr>
        <p:spPr>
          <a:xfrm rot="20706828">
            <a:off x="621819" y="3521522"/>
            <a:ext cx="53511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OUT OF ORDER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AF1D44-3449-4436-822F-245574FF6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99" y="1640508"/>
            <a:ext cx="4298936" cy="46853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726790-548C-43B5-BE6E-EFC70C2404AD}"/>
              </a:ext>
            </a:extLst>
          </p:cNvPr>
          <p:cNvSpPr/>
          <p:nvPr/>
        </p:nvSpPr>
        <p:spPr>
          <a:xfrm rot="20706828">
            <a:off x="6668844" y="3323476"/>
            <a:ext cx="4737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UNPROVIDED</a:t>
            </a:r>
          </a:p>
        </p:txBody>
      </p:sp>
    </p:spTree>
    <p:extLst>
      <p:ext uri="{BB962C8B-B14F-4D97-AF65-F5344CB8AC3E}">
        <p14:creationId xmlns:p14="http://schemas.microsoft.com/office/powerpoint/2010/main" val="87171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337</Words>
  <Application>Microsoft Office PowerPoint</Application>
  <PresentationFormat>와이드스크린</PresentationFormat>
  <Paragraphs>126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나눔고딕 ExtraBold</vt:lpstr>
      <vt:lpstr>맑은 고딕</vt:lpstr>
      <vt:lpstr>Arial</vt:lpstr>
      <vt:lpstr>Arial Black</vt:lpstr>
      <vt:lpstr>Calibri</vt:lpstr>
      <vt:lpstr>Office 테마</vt:lpstr>
      <vt:lpstr>Shopick</vt:lpstr>
      <vt:lpstr>Index</vt:lpstr>
      <vt:lpstr>Overview</vt:lpstr>
      <vt:lpstr>Target System : Recommendations</vt:lpstr>
      <vt:lpstr>Target System : Real-time feedbacks</vt:lpstr>
      <vt:lpstr>PowerPoint 프레젠테이션</vt:lpstr>
      <vt:lpstr>Roles</vt:lpstr>
      <vt:lpstr>Hardships</vt:lpstr>
      <vt:lpstr>Open source</vt:lpstr>
      <vt:lpstr>Port of Server PC</vt:lpstr>
      <vt:lpstr>PowerPoint 프레젠테이션</vt:lpstr>
      <vt:lpstr>Deep learning</vt:lpstr>
      <vt:lpstr>Deep learning Dataset</vt:lpstr>
      <vt:lpstr>Web Server for prototype testing</vt:lpstr>
      <vt:lpstr>Backend</vt:lpstr>
      <vt:lpstr>Fashion Tagging</vt:lpstr>
      <vt:lpstr>Finding similar clothes</vt:lpstr>
      <vt:lpstr>Finding similar clothes</vt:lpstr>
      <vt:lpstr>Frontend</vt:lpstr>
      <vt:lpstr>Login &amp; Sign Up</vt:lpstr>
      <vt:lpstr>Searching with Tags</vt:lpstr>
      <vt:lpstr>Personal Style Tag</vt:lpstr>
      <vt:lpstr>Trial Video</vt:lpstr>
      <vt:lpstr>Development process</vt:lpstr>
      <vt:lpstr>PowerPoint 프레젠테이션</vt:lpstr>
      <vt:lpstr>PowerPoint 프레젠테이션</vt:lpstr>
      <vt:lpstr>Lessons Learned</vt:lpstr>
      <vt:lpstr>Lessons Learned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Shopick</dc:title>
  <dc:creator>hansei95@skku.edu</dc:creator>
  <cp:lastModifiedBy>hansei95@skku.edu</cp:lastModifiedBy>
  <cp:revision>13</cp:revision>
  <dcterms:created xsi:type="dcterms:W3CDTF">2019-12-08T17:23:14Z</dcterms:created>
  <dcterms:modified xsi:type="dcterms:W3CDTF">2019-12-09T15:59:24Z</dcterms:modified>
</cp:coreProperties>
</file>